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F2F4F7"/>
    <a:srgbClr val="F9FAFB"/>
    <a:srgbClr val="F4F4F4"/>
    <a:srgbClr val="19B2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65708F-0121-4FD8-BC58-BE65781798FF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99D4D-2AB2-47D6-BAF1-BBC8FBF7B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1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E79C3-FBB3-FFA8-CA78-C931A32A2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FA6493-E38F-7D69-E68A-95FDFC989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83F5C3-69EF-DE2E-ED10-C0E17A6D4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9C8E2-E287-D067-95A2-427DF3883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99D4D-2AB2-47D6-BAF1-BBC8FBF7B8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6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99D4D-2AB2-47D6-BAF1-BBC8FBF7B8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4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72E4-C579-DE7F-8634-3C072460A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F37CA-302C-EDE1-ACFA-1ACE07C5F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391F3-5BDF-DF95-C6D9-D838EF99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7376-EEC0-46C7-9DFC-2C36E4C0001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98E9F-E3CD-66BA-FFCF-6DA635BE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8AEB7-837F-DE2E-183D-1EE042F4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CAC-480C-453A-B2B7-EA02CF3A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E0F09-16A8-5F6B-ED2F-5B731778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255CF-40C7-61BD-7840-AE6A9375F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9FEFC-2A27-DB7B-D26D-00D24A48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7376-EEC0-46C7-9DFC-2C36E4C0001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EA0BD-BADB-2AC5-AC2F-5E793100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07C6-1C9C-89C1-A371-9E2C84EA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CAC-480C-453A-B2B7-EA02CF3A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5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D68B4-8D18-CC61-17A1-894F22A45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D66B6-F360-0B4B-1C23-55E5BC7BF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F30CB-416E-350E-1F52-38FEA82C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7376-EEC0-46C7-9DFC-2C36E4C0001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9A50-18C5-B5DC-1484-C4A36E56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E7614-8682-C727-7DED-F37C7C01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CAC-480C-453A-B2B7-EA02CF3A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1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F42A-4C0F-1FD9-AD0D-8EC5E6BE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CD276-D220-FCED-1597-B7FBACC3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A040E-0DE6-475A-8C21-CB7A4E37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7376-EEC0-46C7-9DFC-2C36E4C0001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71EDA-C3C1-CEF3-8F35-1C0841F3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7BA49-BD61-A61B-E476-3B63DEF2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CAC-480C-453A-B2B7-EA02CF3A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5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BA7B-0189-E1A2-D4AF-2BCFB68B5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051D0-A642-090F-D849-BC4A30694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3EAA-9A1D-B481-9D73-3256454C7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7376-EEC0-46C7-9DFC-2C36E4C0001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351FA-B0CD-668F-F78A-4DB38BED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0539F-A997-DB6A-156E-4BEED052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CAC-480C-453A-B2B7-EA02CF3A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8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D0D3-0538-0967-6441-5259D862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CCC1-CA1F-4B79-6D6B-EDE6E11458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9E0E3-6F77-3C88-3092-527FDF032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D8C84-E378-7C6D-6FD3-D2327CB1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7376-EEC0-46C7-9DFC-2C36E4C0001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B73D0-F763-B605-837D-D6FC5206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E1644-924B-6917-3254-31130626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CAC-480C-453A-B2B7-EA02CF3A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6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81D7-FF6D-CE42-7813-A4C2ED28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B6513-AA7D-FAA9-296D-86DAFA9DD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2A761-7149-8002-1724-E3539B858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16131-2DBC-5655-DCE9-1F16A0CBA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0AD11-7244-BA6B-455D-56A64A025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3E6C7-C00B-E428-554C-14A7B8A95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7376-EEC0-46C7-9DFC-2C36E4C0001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A4C0C-9122-00EE-B002-220787B6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6A0DD-7D00-4C49-38EF-BAD7F400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CAC-480C-453A-B2B7-EA02CF3A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07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895F-11D6-23CA-EC59-BE42628F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551C6-5AA6-44AE-D884-9A14D1CB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7376-EEC0-46C7-9DFC-2C36E4C0001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7D60B-B63B-4C65-C7FE-D70972554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54496-435F-542F-7BA3-61528A4E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CAC-480C-453A-B2B7-EA02CF3A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3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8F316-3653-F827-C4FF-E9A5520C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7376-EEC0-46C7-9DFC-2C36E4C0001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FA9D1-881F-DD73-DA89-49983FC2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175E0-91BA-6080-6A31-DDDFB45B0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CAC-480C-453A-B2B7-EA02CF3A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96E0-CF3A-CF2F-57CF-E9C2A5A7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396AE-D59F-7BFB-FBDC-86B366B44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77602-89BE-F659-06A8-DD106EFA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25C99-57DF-E6E4-D238-3A49B64F7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7376-EEC0-46C7-9DFC-2C36E4C0001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AE839-0E90-A163-18A2-4457CD12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0BD66-A033-3E55-17F2-F2937EEA5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CAC-480C-453A-B2B7-EA02CF3A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9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30CD4-BB2C-DE63-2FC9-61A4E7FB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788D77-114D-71E3-6060-E6C51CB87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0ABCF-5258-0581-788B-060D0628C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E506C-1CEA-27FF-2AD2-B979ECCF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7376-EEC0-46C7-9DFC-2C36E4C0001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94984-FCAB-9891-2352-0BFD78E6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D1C9B-6E7A-D378-C019-903AE945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64CAC-480C-453A-B2B7-EA02CF3A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0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08801-5A35-5389-3C16-EA7EBC3D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1E304-FC48-630E-929E-418FD130D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C6C5A-3965-C7CA-7E3E-BCB0FF9C7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A7376-EEC0-46C7-9DFC-2C36E4C00015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AE467-5A0E-0B2B-973D-49D3DB2B1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954C3-63C3-A54A-ABEE-6B6BDC8C5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64CAC-480C-453A-B2B7-EA02CF3A7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99A56-BAA9-7EBD-E250-5B0BFF86E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312BB27-424A-8A30-4F39-AAA7BB4F2A51}"/>
              </a:ext>
            </a:extLst>
          </p:cNvPr>
          <p:cNvSpPr/>
          <p:nvPr/>
        </p:nvSpPr>
        <p:spPr>
          <a:xfrm>
            <a:off x="1" y="795222"/>
            <a:ext cx="12192000" cy="6062778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6277AE-CE42-4B1B-0414-77FD0891F6A2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19B2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28D805-0C5E-7258-0C0D-93EC477F101B}"/>
              </a:ext>
            </a:extLst>
          </p:cNvPr>
          <p:cNvCxnSpPr>
            <a:cxnSpLocks/>
          </p:cNvCxnSpPr>
          <p:nvPr/>
        </p:nvCxnSpPr>
        <p:spPr>
          <a:xfrm>
            <a:off x="0" y="795222"/>
            <a:ext cx="1219199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Graphic 71">
            <a:extLst>
              <a:ext uri="{FF2B5EF4-FFF2-40B4-BE49-F238E27FC236}">
                <a16:creationId xmlns:a16="http://schemas.microsoft.com/office/drawing/2014/main" id="{F3B96C2C-7E08-6247-EFFD-032AE3C91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6" y="286596"/>
            <a:ext cx="314742" cy="31474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305782C-BA9D-4459-5901-87A149B9003F}"/>
              </a:ext>
            </a:extLst>
          </p:cNvPr>
          <p:cNvSpPr/>
          <p:nvPr/>
        </p:nvSpPr>
        <p:spPr>
          <a:xfrm>
            <a:off x="75316" y="872469"/>
            <a:ext cx="2237913" cy="5907743"/>
          </a:xfrm>
          <a:prstGeom prst="roundRect">
            <a:avLst>
              <a:gd name="adj" fmla="val 1884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188A67-F7CE-406E-C4EE-915D212ABFEA}"/>
              </a:ext>
            </a:extLst>
          </p:cNvPr>
          <p:cNvSpPr/>
          <p:nvPr/>
        </p:nvSpPr>
        <p:spPr>
          <a:xfrm>
            <a:off x="4061013" y="117526"/>
            <a:ext cx="8066712" cy="587661"/>
          </a:xfrm>
          <a:prstGeom prst="roundRect">
            <a:avLst>
              <a:gd name="adj" fmla="val 5980"/>
            </a:avLst>
          </a:prstGeom>
          <a:solidFill>
            <a:srgbClr val="F2F4F7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00E5A9-C72A-AB37-EA45-FAC43D3FEBBB}"/>
              </a:ext>
            </a:extLst>
          </p:cNvPr>
          <p:cNvSpPr/>
          <p:nvPr/>
        </p:nvSpPr>
        <p:spPr>
          <a:xfrm>
            <a:off x="2388544" y="4862146"/>
            <a:ext cx="9728135" cy="1918064"/>
          </a:xfrm>
          <a:prstGeom prst="roundRect">
            <a:avLst>
              <a:gd name="adj" fmla="val 3381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45855A-AFBF-7849-904F-FB9D67E39102}"/>
              </a:ext>
            </a:extLst>
          </p:cNvPr>
          <p:cNvSpPr/>
          <p:nvPr/>
        </p:nvSpPr>
        <p:spPr>
          <a:xfrm>
            <a:off x="7290270" y="1297643"/>
            <a:ext cx="4826410" cy="1692682"/>
          </a:xfrm>
          <a:prstGeom prst="roundRect">
            <a:avLst>
              <a:gd name="adj" fmla="val 2724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6FF8DF-3077-76D8-8EA5-EBBEF4805D17}"/>
              </a:ext>
            </a:extLst>
          </p:cNvPr>
          <p:cNvSpPr/>
          <p:nvPr/>
        </p:nvSpPr>
        <p:spPr>
          <a:xfrm>
            <a:off x="2388539" y="1297643"/>
            <a:ext cx="4826410" cy="1692682"/>
          </a:xfrm>
          <a:prstGeom prst="roundRect">
            <a:avLst>
              <a:gd name="adj" fmla="val 3700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0AC450-8B9A-995B-C0B6-4406BBA3BD17}"/>
              </a:ext>
            </a:extLst>
          </p:cNvPr>
          <p:cNvSpPr/>
          <p:nvPr/>
        </p:nvSpPr>
        <p:spPr>
          <a:xfrm>
            <a:off x="2381797" y="3077106"/>
            <a:ext cx="4826410" cy="1692682"/>
          </a:xfrm>
          <a:prstGeom prst="roundRect">
            <a:avLst>
              <a:gd name="adj" fmla="val 2988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8EA890-6835-4A48-4E33-56320D821AC3}"/>
              </a:ext>
            </a:extLst>
          </p:cNvPr>
          <p:cNvSpPr/>
          <p:nvPr/>
        </p:nvSpPr>
        <p:spPr>
          <a:xfrm>
            <a:off x="9754614" y="3077106"/>
            <a:ext cx="2368801" cy="1692682"/>
          </a:xfrm>
          <a:prstGeom prst="roundRect">
            <a:avLst>
              <a:gd name="adj" fmla="val 3508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838233C-2CD9-E941-850D-3FBCCFBA31E0}"/>
              </a:ext>
            </a:extLst>
          </p:cNvPr>
          <p:cNvSpPr/>
          <p:nvPr/>
        </p:nvSpPr>
        <p:spPr>
          <a:xfrm>
            <a:off x="7290270" y="3077106"/>
            <a:ext cx="2382279" cy="1692682"/>
          </a:xfrm>
          <a:prstGeom prst="roundRect">
            <a:avLst>
              <a:gd name="adj" fmla="val 2957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4BA61B2-BD66-0368-4174-251EFDB283C7}"/>
              </a:ext>
            </a:extLst>
          </p:cNvPr>
          <p:cNvSpPr/>
          <p:nvPr/>
        </p:nvSpPr>
        <p:spPr>
          <a:xfrm>
            <a:off x="1" y="795222"/>
            <a:ext cx="12192000" cy="6062778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CE1DC-0C49-0AE2-5005-3EEEE4AB949B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19B2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5D33EA-0B4D-A8EB-C571-33D8DB283F4A}"/>
              </a:ext>
            </a:extLst>
          </p:cNvPr>
          <p:cNvCxnSpPr>
            <a:cxnSpLocks/>
          </p:cNvCxnSpPr>
          <p:nvPr/>
        </p:nvCxnSpPr>
        <p:spPr>
          <a:xfrm>
            <a:off x="0" y="795222"/>
            <a:ext cx="1219199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Graphic 71">
            <a:extLst>
              <a:ext uri="{FF2B5EF4-FFF2-40B4-BE49-F238E27FC236}">
                <a16:creationId xmlns:a16="http://schemas.microsoft.com/office/drawing/2014/main" id="{A7DE80AD-7BA2-5D0D-4237-F7E3ED221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76" y="286596"/>
            <a:ext cx="314742" cy="31474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AA9463-AFAE-9343-548B-088BB54B602C}"/>
              </a:ext>
            </a:extLst>
          </p:cNvPr>
          <p:cNvSpPr/>
          <p:nvPr/>
        </p:nvSpPr>
        <p:spPr>
          <a:xfrm>
            <a:off x="75316" y="872469"/>
            <a:ext cx="2237913" cy="5907743"/>
          </a:xfrm>
          <a:prstGeom prst="roundRect">
            <a:avLst>
              <a:gd name="adj" fmla="val 1884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743F3D9-DC7C-CB42-72D0-5052DC0E6C8E}"/>
              </a:ext>
            </a:extLst>
          </p:cNvPr>
          <p:cNvSpPr/>
          <p:nvPr/>
        </p:nvSpPr>
        <p:spPr>
          <a:xfrm>
            <a:off x="4061013" y="117526"/>
            <a:ext cx="8066712" cy="587661"/>
          </a:xfrm>
          <a:prstGeom prst="roundRect">
            <a:avLst>
              <a:gd name="adj" fmla="val 5980"/>
            </a:avLst>
          </a:prstGeom>
          <a:solidFill>
            <a:srgbClr val="F2F4F7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BB7951-44A0-5975-B0BF-C06F15B733CD}"/>
              </a:ext>
            </a:extLst>
          </p:cNvPr>
          <p:cNvSpPr/>
          <p:nvPr/>
        </p:nvSpPr>
        <p:spPr>
          <a:xfrm>
            <a:off x="2388544" y="1297644"/>
            <a:ext cx="9730229" cy="5482566"/>
          </a:xfrm>
          <a:prstGeom prst="roundRect">
            <a:avLst>
              <a:gd name="adj" fmla="val 519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8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7bfe81a0-25b1-4a1a-809f-421988818cd4">
      <Terms xmlns="http://schemas.microsoft.com/office/infopath/2007/PartnerControls"/>
    </lcf76f155ced4ddcb4097134ff3c332f>
    <TaxCatchAll xmlns="67d6ef92-78a9-460c-8610-2f58ea409e4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5D50637B35594E9494AE77306C5A11" ma:contentTypeVersion="17" ma:contentTypeDescription="Create a new document." ma:contentTypeScope="" ma:versionID="fe5faf655b8979a468c758a607e788fb">
  <xsd:schema xmlns:xsd="http://www.w3.org/2001/XMLSchema" xmlns:xs="http://www.w3.org/2001/XMLSchema" xmlns:p="http://schemas.microsoft.com/office/2006/metadata/properties" xmlns:ns1="http://schemas.microsoft.com/sharepoint/v3" xmlns:ns2="7bfe81a0-25b1-4a1a-809f-421988818cd4" xmlns:ns3="67d6ef92-78a9-460c-8610-2f58ea409e40" targetNamespace="http://schemas.microsoft.com/office/2006/metadata/properties" ma:root="true" ma:fieldsID="896a26a107ded4dd747d36263fcfbbfb" ns1:_="" ns2:_="" ns3:_="">
    <xsd:import namespace="http://schemas.microsoft.com/sharepoint/v3"/>
    <xsd:import namespace="7bfe81a0-25b1-4a1a-809f-421988818cd4"/>
    <xsd:import namespace="67d6ef92-78a9-460c-8610-2f58ea409e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MediaServiceDocTags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fe81a0-25b1-4a1a-809f-421988818c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ocTags" ma:index="13" nillable="true" ma:displayName="MediaServiceDocTags" ma:hidden="true" ma:internalName="MediaServiceDocTag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6ef92-78a9-460c-8610-2f58ea409e4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0d6b2f72-c786-40f2-acff-6c7b04b6571d}" ma:internalName="TaxCatchAll" ma:showField="CatchAllData" ma:web="67d6ef92-78a9-460c-8610-2f58ea409e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A34314-8D3A-452C-8AAA-D10D5B8133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A1E988-5500-4BAB-A019-1D881A017D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e23dce91-39c0-4252-99ce-6ae4777e2ffd"/>
    <ds:schemaRef ds:uri="4976b90c-8cac-4291-9f3f-de6e12c75e01"/>
    <ds:schemaRef ds:uri="7bfe81a0-25b1-4a1a-809f-421988818cd4"/>
    <ds:schemaRef ds:uri="67d6ef92-78a9-460c-8610-2f58ea409e40"/>
  </ds:schemaRefs>
</ds:datastoreItem>
</file>

<file path=customXml/itemProps3.xml><?xml version="1.0" encoding="utf-8"?>
<ds:datastoreItem xmlns:ds="http://schemas.openxmlformats.org/officeDocument/2006/customXml" ds:itemID="{BA5E5766-55E4-426C-A28B-C84599213E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bfe81a0-25b1-4a1a-809f-421988818cd4"/>
    <ds:schemaRef ds:uri="67d6ef92-78a9-460c-8610-2f58ea409e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23024</TotalTime>
  <Words>2</Words>
  <Application>Microsoft Office PowerPoint</Application>
  <PresentationFormat>Widescreen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Hamill</dc:creator>
  <cp:lastModifiedBy>Justin Martin</cp:lastModifiedBy>
  <cp:revision>4</cp:revision>
  <dcterms:created xsi:type="dcterms:W3CDTF">2024-06-04T21:47:15Z</dcterms:created>
  <dcterms:modified xsi:type="dcterms:W3CDTF">2025-03-10T19:46:42Z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0x010100435D50637B35594E9494AE77306C5A11</vt:lpwstr>
  </property>
  <property fmtid="{D5CDD505-2E9C-101B-9397-08002B2CF9AE}" pid="3" name="MediaServiceImageTags">
    <vt:lpwstr/>
  </property>
</Properties>
</file>