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1CC70-1517-4D02-A712-9E68AF87EA56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C0B12-DAC4-4A49-8383-67B23201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0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E79C3-FBB3-FFA8-CA78-C931A32A2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FA6493-E38F-7D69-E68A-95FDFC9891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83F5C3-69EF-DE2E-ED10-C0E17A6D4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9C8E2-E287-D067-95A2-427DF38837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99D4D-2AB2-47D6-BAF1-BBC8FBF7B8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6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99D4D-2AB2-47D6-BAF1-BBC8FBF7B8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4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386B-F506-1C94-7967-AFC6A834C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9A7D3-3902-6F52-048C-C24DE6A53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9A3A0-2E69-12E6-A8C0-A389CDDC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8C151-BCB1-EED2-C05F-0A30E937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0D79C-C7D3-D185-4DAA-2A18F2F0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5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DE9-865D-9EAD-B4EE-BD0FB7CB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264A7-2782-179C-8B2A-280000EC1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A820B-83E8-E357-D7E7-99E91A25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9D4AA-1713-1B12-091C-91888FA2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4A880-A87E-048C-382D-A9DBED3E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1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F367CA-4B92-9391-5990-1847F4B0B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7AD2D-DCBA-4663-4490-C59A6975A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8E126-0EC9-35CD-6BFB-CEB327FE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0E452-2F85-BC1A-F455-CAD52038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625E5-1ACD-891B-DB3C-563EECD8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D713-AD13-47DA-27EB-F701E97A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DACA7-A885-9A83-3E47-B39CC0CD4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DAB0D-5E0C-309C-6393-F4FB816C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FAEC4-2786-485E-7B3D-11C53FF5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968B4-8862-7C8E-FDFC-9733651E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8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B5D4-BD0F-E739-FA2A-EC2FD2620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486AA-79FC-67CF-6622-6F25000B0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A36E8-4FFE-EBC8-E12D-B4616EA9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4D6F2-E3B3-A5A2-C01B-8C3C8A1D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990DD-48C9-2FFA-D023-BFCD049B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0A48-D3F3-426B-0199-4FC77D48F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5DC11-78EC-9E8D-C8D2-E89B36E91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EEBC7-EAA1-ED9E-6683-CC04010DD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696B9-910D-0BF6-1AAE-3DFB0372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B8CB7-6384-B808-7CFA-7EDA3CB7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159EA-9F52-9405-66D3-41A037DA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42CB-AC1F-986C-517B-CF6B9AC3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65F76-0776-34E3-E770-BC4F507BC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2A1EB-9469-2EF8-C99C-CB0D23878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4A1E0-2E36-F156-5235-CDEE31F56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04E00-9BCC-6025-BF34-776CD327B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DED5B6-E920-F8E3-6C22-D373C338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4AE22-7776-243B-B147-B0B83182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BC5D4-AD9A-B11D-98F1-05F2E5B3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9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2D79-99CC-B965-7DAF-CC000ED9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250EC-9D0E-64D1-6782-5789A5FE0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F6B44-5922-211E-1396-AEFEA235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BE699-E131-5B19-1CAE-450F6746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4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E8E03-47EC-B775-442B-B2219174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A5823-66DC-2D90-FB7A-0A745BE0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B1B50-DB22-4FD1-E261-A4840BE5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6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A8F7-3CBA-F36B-00E6-B87C9F11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77097-4984-1883-B305-44903E1B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CE487-23AF-B241-D760-153B1A94A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14E01-4A72-0D95-6926-31317CDC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9D0B2-810E-481E-47ED-899A6A05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5ABA3-B088-F68B-9F4F-9A81EF10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7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2926-8FA7-8EA1-5557-215AD788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EAC56-1808-BDCB-D817-FBCDE3F14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CD178-5784-B649-E37C-ADF28821B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6B2E2-A825-5632-1790-13228881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3CB5C-0A27-2FEB-8A40-256A4E4C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886EF-C491-0CD9-FD8F-BDC90472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4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D84744-3801-E4C1-9E93-6131B1F4A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293A8-BC29-38B2-879B-9E6787547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396A9-19E4-BF16-2300-30BE99CC3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427CD7-63F2-45BE-9E95-E93FC6C04848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57594-4F82-77D1-6F01-8408682D8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12FAB-687F-19F2-6F28-FD0CC9324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3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99A56-BAA9-7EBD-E250-5B0BFF86E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312BB27-424A-8A30-4F39-AAA7BB4F2A51}"/>
              </a:ext>
            </a:extLst>
          </p:cNvPr>
          <p:cNvSpPr/>
          <p:nvPr/>
        </p:nvSpPr>
        <p:spPr>
          <a:xfrm>
            <a:off x="1" y="795222"/>
            <a:ext cx="12192000" cy="6062778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6277AE-CE42-4B1B-0414-77FD0891F6A2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19B2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28D805-0C5E-7258-0C0D-93EC477F101B}"/>
              </a:ext>
            </a:extLst>
          </p:cNvPr>
          <p:cNvCxnSpPr>
            <a:cxnSpLocks/>
          </p:cNvCxnSpPr>
          <p:nvPr/>
        </p:nvCxnSpPr>
        <p:spPr>
          <a:xfrm>
            <a:off x="0" y="795222"/>
            <a:ext cx="12191999" cy="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Graphic 71">
            <a:extLst>
              <a:ext uri="{FF2B5EF4-FFF2-40B4-BE49-F238E27FC236}">
                <a16:creationId xmlns:a16="http://schemas.microsoft.com/office/drawing/2014/main" id="{F3B96C2C-7E08-6247-EFFD-032AE3C91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76" y="286596"/>
            <a:ext cx="314742" cy="314743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305782C-BA9D-4459-5901-87A149B9003F}"/>
              </a:ext>
            </a:extLst>
          </p:cNvPr>
          <p:cNvSpPr/>
          <p:nvPr/>
        </p:nvSpPr>
        <p:spPr>
          <a:xfrm>
            <a:off x="75316" y="872469"/>
            <a:ext cx="2237913" cy="5907743"/>
          </a:xfrm>
          <a:prstGeom prst="roundRect">
            <a:avLst>
              <a:gd name="adj" fmla="val 1884"/>
            </a:avLst>
          </a:prstGeom>
          <a:solidFill>
            <a:schemeClr val="bg1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188A67-F7CE-406E-C4EE-915D212ABFEA}"/>
              </a:ext>
            </a:extLst>
          </p:cNvPr>
          <p:cNvSpPr/>
          <p:nvPr/>
        </p:nvSpPr>
        <p:spPr>
          <a:xfrm>
            <a:off x="3406315" y="117526"/>
            <a:ext cx="8721410" cy="587661"/>
          </a:xfrm>
          <a:prstGeom prst="roundRect">
            <a:avLst>
              <a:gd name="adj" fmla="val 5980"/>
            </a:avLst>
          </a:prstGeom>
          <a:solidFill>
            <a:srgbClr val="F2F4F7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00E5A9-C72A-AB37-EA45-FAC43D3FEBBB}"/>
              </a:ext>
            </a:extLst>
          </p:cNvPr>
          <p:cNvSpPr/>
          <p:nvPr/>
        </p:nvSpPr>
        <p:spPr>
          <a:xfrm>
            <a:off x="2388544" y="4862146"/>
            <a:ext cx="9728135" cy="1918064"/>
          </a:xfrm>
          <a:prstGeom prst="roundRect">
            <a:avLst>
              <a:gd name="adj" fmla="val 3381"/>
            </a:avLst>
          </a:prstGeom>
          <a:solidFill>
            <a:schemeClr val="bg1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45855A-AFBF-7849-904F-FB9D67E39102}"/>
              </a:ext>
            </a:extLst>
          </p:cNvPr>
          <p:cNvSpPr/>
          <p:nvPr/>
        </p:nvSpPr>
        <p:spPr>
          <a:xfrm>
            <a:off x="7290270" y="1297643"/>
            <a:ext cx="4826410" cy="1692682"/>
          </a:xfrm>
          <a:prstGeom prst="roundRect">
            <a:avLst>
              <a:gd name="adj" fmla="val 2724"/>
            </a:avLst>
          </a:prstGeom>
          <a:solidFill>
            <a:schemeClr val="bg1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6FF8DF-3077-76D8-8EA5-EBBEF4805D17}"/>
              </a:ext>
            </a:extLst>
          </p:cNvPr>
          <p:cNvSpPr/>
          <p:nvPr/>
        </p:nvSpPr>
        <p:spPr>
          <a:xfrm>
            <a:off x="2388539" y="1297643"/>
            <a:ext cx="4826410" cy="1692682"/>
          </a:xfrm>
          <a:prstGeom prst="roundRect">
            <a:avLst>
              <a:gd name="adj" fmla="val 3700"/>
            </a:avLst>
          </a:prstGeom>
          <a:solidFill>
            <a:schemeClr val="bg1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60AC450-8B9A-995B-C0B6-4406BBA3BD17}"/>
              </a:ext>
            </a:extLst>
          </p:cNvPr>
          <p:cNvSpPr/>
          <p:nvPr/>
        </p:nvSpPr>
        <p:spPr>
          <a:xfrm>
            <a:off x="2381797" y="3077106"/>
            <a:ext cx="4826410" cy="1692682"/>
          </a:xfrm>
          <a:prstGeom prst="roundRect">
            <a:avLst>
              <a:gd name="adj" fmla="val 2988"/>
            </a:avLst>
          </a:prstGeom>
          <a:solidFill>
            <a:schemeClr val="bg1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8EA890-6835-4A48-4E33-56320D821AC3}"/>
              </a:ext>
            </a:extLst>
          </p:cNvPr>
          <p:cNvSpPr/>
          <p:nvPr/>
        </p:nvSpPr>
        <p:spPr>
          <a:xfrm>
            <a:off x="9754614" y="3077106"/>
            <a:ext cx="2368801" cy="1692682"/>
          </a:xfrm>
          <a:prstGeom prst="roundRect">
            <a:avLst>
              <a:gd name="adj" fmla="val 3508"/>
            </a:avLst>
          </a:prstGeom>
          <a:solidFill>
            <a:schemeClr val="bg1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838233C-2CD9-E941-850D-3FBCCFBA31E0}"/>
              </a:ext>
            </a:extLst>
          </p:cNvPr>
          <p:cNvSpPr/>
          <p:nvPr/>
        </p:nvSpPr>
        <p:spPr>
          <a:xfrm>
            <a:off x="7290270" y="3077106"/>
            <a:ext cx="2382279" cy="1692682"/>
          </a:xfrm>
          <a:prstGeom prst="roundRect">
            <a:avLst>
              <a:gd name="adj" fmla="val 2957"/>
            </a:avLst>
          </a:prstGeom>
          <a:solidFill>
            <a:schemeClr val="bg1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4BA61B2-BD66-0368-4174-251EFDB283C7}"/>
              </a:ext>
            </a:extLst>
          </p:cNvPr>
          <p:cNvSpPr/>
          <p:nvPr/>
        </p:nvSpPr>
        <p:spPr>
          <a:xfrm>
            <a:off x="1" y="795222"/>
            <a:ext cx="12192000" cy="6062778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1CE1DC-0C49-0AE2-5005-3EEEE4AB949B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19B2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5D33EA-0B4D-A8EB-C571-33D8DB283F4A}"/>
              </a:ext>
            </a:extLst>
          </p:cNvPr>
          <p:cNvCxnSpPr>
            <a:cxnSpLocks/>
          </p:cNvCxnSpPr>
          <p:nvPr/>
        </p:nvCxnSpPr>
        <p:spPr>
          <a:xfrm>
            <a:off x="0" y="795222"/>
            <a:ext cx="12191999" cy="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Graphic 71">
            <a:extLst>
              <a:ext uri="{FF2B5EF4-FFF2-40B4-BE49-F238E27FC236}">
                <a16:creationId xmlns:a16="http://schemas.microsoft.com/office/drawing/2014/main" id="{A7DE80AD-7BA2-5D0D-4237-F7E3ED221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76" y="286596"/>
            <a:ext cx="314742" cy="314743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AA9463-AFAE-9343-548B-088BB54B602C}"/>
              </a:ext>
            </a:extLst>
          </p:cNvPr>
          <p:cNvSpPr/>
          <p:nvPr/>
        </p:nvSpPr>
        <p:spPr>
          <a:xfrm>
            <a:off x="75316" y="872469"/>
            <a:ext cx="2237913" cy="5907743"/>
          </a:xfrm>
          <a:prstGeom prst="roundRect">
            <a:avLst>
              <a:gd name="adj" fmla="val 1884"/>
            </a:avLst>
          </a:prstGeom>
          <a:solidFill>
            <a:schemeClr val="bg1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BB7951-44A0-5975-B0BF-C06F15B733CD}"/>
              </a:ext>
            </a:extLst>
          </p:cNvPr>
          <p:cNvSpPr/>
          <p:nvPr/>
        </p:nvSpPr>
        <p:spPr>
          <a:xfrm>
            <a:off x="2388544" y="1297644"/>
            <a:ext cx="9730229" cy="5482566"/>
          </a:xfrm>
          <a:prstGeom prst="roundRect">
            <a:avLst>
              <a:gd name="adj" fmla="val 519"/>
            </a:avLst>
          </a:prstGeom>
          <a:solidFill>
            <a:schemeClr val="bg1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3CF1B4-0CBA-5BC8-6CBD-4973A74F5313}"/>
              </a:ext>
            </a:extLst>
          </p:cNvPr>
          <p:cNvSpPr/>
          <p:nvPr/>
        </p:nvSpPr>
        <p:spPr>
          <a:xfrm>
            <a:off x="3406315" y="117526"/>
            <a:ext cx="8721410" cy="587661"/>
          </a:xfrm>
          <a:prstGeom prst="roundRect">
            <a:avLst>
              <a:gd name="adj" fmla="val 5980"/>
            </a:avLst>
          </a:prstGeom>
          <a:solidFill>
            <a:srgbClr val="F2F4F7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8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Widescreen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Justin Martin</dc:creator>
  <cp:lastModifiedBy>Justin Martin</cp:lastModifiedBy>
  <cp:revision>2</cp:revision>
  <dcterms:created xsi:type="dcterms:W3CDTF">2025-03-19T16:01:12Z</dcterms:created>
  <dcterms:modified xsi:type="dcterms:W3CDTF">2025-03-21T00:31:59Z</dcterms:modified>
</cp:coreProperties>
</file>