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CC70-1517-4D02-A712-9E68AF87EA5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C0B12-DAC4-4A49-8383-67B23201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79C3-FBB3-FFA8-CA78-C931A32A2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A6493-E38F-7D69-E68A-95FDFC989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83F5C3-69EF-DE2E-ED10-C0E17A6D4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C8E2-E287-D067-95A2-427DF3883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99D4D-2AB2-47D6-BAF1-BBC8FBF7B8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99D4D-2AB2-47D6-BAF1-BBC8FBF7B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386B-F506-1C94-7967-AFC6A834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A7D3-3902-6F52-048C-C24DE6A5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A3A0-2E69-12E6-A8C0-A389CDD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C151-BCB1-EED2-C05F-0A30E937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D79C-C7D3-D185-4DAA-2A18F2F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DE9-865D-9EAD-B4EE-BD0FB7C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64A7-2782-179C-8B2A-280000EC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820B-83E8-E357-D7E7-99E91A25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D4AA-1713-1B12-091C-91888FA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A880-A87E-048C-382D-A9DBED3E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367CA-4B92-9391-5990-1847F4B0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7AD2D-DCBA-4663-4490-C59A6975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E126-0EC9-35CD-6BFB-CEB327FE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E452-2F85-BC1A-F455-CAD52038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25E5-1ACD-891B-DB3C-563EECD8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D713-AD13-47DA-27EB-F701E97A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ACA7-A885-9A83-3E47-B39CC0CD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AB0D-5E0C-309C-6393-F4FB816C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AEC4-2786-485E-7B3D-11C53FF5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68B4-8862-7C8E-FDFC-9733651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5D4-BD0F-E739-FA2A-EC2FD262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86AA-79FC-67CF-6622-6F25000B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36E8-4FFE-EBC8-E12D-B4616EA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D6F2-E3B3-A5A2-C01B-8C3C8A1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0DD-48C9-2FFA-D023-BFCD049B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0A48-D3F3-426B-0199-4FC77D48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DC11-78EC-9E8D-C8D2-E89B36E91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EBC7-EAA1-ED9E-6683-CC04010D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96B9-910D-0BF6-1AAE-3DFB0372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8CB7-6384-B808-7CFA-7EDA3CB7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159EA-9F52-9405-66D3-41A037D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42CB-AC1F-986C-517B-CF6B9AC3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5F76-0776-34E3-E770-BC4F507B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2A1EB-9469-2EF8-C99C-CB0D2387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A1E0-2E36-F156-5235-CDEE31F5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04E00-9BCC-6025-BF34-776CD327B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ED5B6-E920-F8E3-6C22-D373C338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AE22-7776-243B-B147-B0B8318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C5D4-AD9A-B11D-98F1-05F2E5B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2D79-99CC-B965-7DAF-CC000ED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50EC-9D0E-64D1-6782-5789A5F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6B44-5922-211E-1396-AEFEA23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BE699-E131-5B19-1CAE-450F6746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E03-47EC-B775-442B-B2219174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A5823-66DC-2D90-FB7A-0A745BE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B1B50-DB22-4FD1-E261-A4840BE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8F7-3CBA-F36B-00E6-B87C9F11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7097-4984-1883-B305-44903E1B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CE487-23AF-B241-D760-153B1A94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14E01-4A72-0D95-6926-31317CDC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D0B2-810E-481E-47ED-899A6A05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5ABA3-B088-F68B-9F4F-9A81EF10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2926-8FA7-8EA1-5557-215AD78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AC56-1808-BDCB-D817-FBCDE3F14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CD178-5784-B649-E37C-ADF28821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B2E2-A825-5632-1790-1322888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CB5C-0A27-2FEB-8A40-256A4E4C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886EF-C491-0CD9-FD8F-BDC90472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84744-3801-E4C1-9E93-6131B1F4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293A8-BC29-38B2-879B-9E67875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96A9-19E4-BF16-2300-30BE99CC3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27CD7-63F2-45BE-9E95-E93FC6C0484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7594-4F82-77D1-6F01-8408682D8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2FAB-687F-19F2-6F28-FD0CC932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A56-BAA9-7EBD-E250-5B0BFF86E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12BB27-424A-8A30-4F39-AAA7BB4F2A51}"/>
              </a:ext>
            </a:extLst>
          </p:cNvPr>
          <p:cNvSpPr/>
          <p:nvPr/>
        </p:nvSpPr>
        <p:spPr>
          <a:xfrm>
            <a:off x="1" y="795222"/>
            <a:ext cx="12192000" cy="606277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277AE-CE42-4B1B-0414-77FD0891F6A2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9B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28D805-0C5E-7258-0C0D-93EC477F101B}"/>
              </a:ext>
            </a:extLst>
          </p:cNvPr>
          <p:cNvCxnSpPr>
            <a:cxnSpLocks/>
          </p:cNvCxnSpPr>
          <p:nvPr/>
        </p:nvCxnSpPr>
        <p:spPr>
          <a:xfrm>
            <a:off x="0" y="795222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F3B96C2C-7E08-6247-EFFD-032AE3C91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05782C-BA9D-4459-5901-87A149B9003F}"/>
              </a:ext>
            </a:extLst>
          </p:cNvPr>
          <p:cNvSpPr/>
          <p:nvPr/>
        </p:nvSpPr>
        <p:spPr>
          <a:xfrm>
            <a:off x="75316" y="872469"/>
            <a:ext cx="2237913" cy="5907743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88A67-F7CE-406E-C4EE-915D212ABFEA}"/>
              </a:ext>
            </a:extLst>
          </p:cNvPr>
          <p:cNvSpPr/>
          <p:nvPr/>
        </p:nvSpPr>
        <p:spPr>
          <a:xfrm>
            <a:off x="4061013" y="117526"/>
            <a:ext cx="8066712" cy="587661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0E5A9-C72A-AB37-EA45-FAC43D3FEBBB}"/>
              </a:ext>
            </a:extLst>
          </p:cNvPr>
          <p:cNvSpPr/>
          <p:nvPr/>
        </p:nvSpPr>
        <p:spPr>
          <a:xfrm>
            <a:off x="2388544" y="4862146"/>
            <a:ext cx="9728135" cy="1918064"/>
          </a:xfrm>
          <a:prstGeom prst="roundRect">
            <a:avLst>
              <a:gd name="adj" fmla="val 3381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45855A-AFBF-7849-904F-FB9D67E39102}"/>
              </a:ext>
            </a:extLst>
          </p:cNvPr>
          <p:cNvSpPr/>
          <p:nvPr/>
        </p:nvSpPr>
        <p:spPr>
          <a:xfrm>
            <a:off x="7290270" y="1297643"/>
            <a:ext cx="4826410" cy="1692682"/>
          </a:xfrm>
          <a:prstGeom prst="roundRect">
            <a:avLst>
              <a:gd name="adj" fmla="val 272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FF8DF-3077-76D8-8EA5-EBBEF4805D17}"/>
              </a:ext>
            </a:extLst>
          </p:cNvPr>
          <p:cNvSpPr/>
          <p:nvPr/>
        </p:nvSpPr>
        <p:spPr>
          <a:xfrm>
            <a:off x="2388539" y="1297643"/>
            <a:ext cx="4826410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0AC450-8B9A-995B-C0B6-4406BBA3BD17}"/>
              </a:ext>
            </a:extLst>
          </p:cNvPr>
          <p:cNvSpPr/>
          <p:nvPr/>
        </p:nvSpPr>
        <p:spPr>
          <a:xfrm>
            <a:off x="2381797" y="3077106"/>
            <a:ext cx="4826410" cy="1692682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8EA890-6835-4A48-4E33-56320D821AC3}"/>
              </a:ext>
            </a:extLst>
          </p:cNvPr>
          <p:cNvSpPr/>
          <p:nvPr/>
        </p:nvSpPr>
        <p:spPr>
          <a:xfrm>
            <a:off x="9754614" y="3077106"/>
            <a:ext cx="2368801" cy="1692682"/>
          </a:xfrm>
          <a:prstGeom prst="roundRect">
            <a:avLst>
              <a:gd name="adj" fmla="val 3508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38233C-2CD9-E941-850D-3FBCCFBA31E0}"/>
              </a:ext>
            </a:extLst>
          </p:cNvPr>
          <p:cNvSpPr/>
          <p:nvPr/>
        </p:nvSpPr>
        <p:spPr>
          <a:xfrm>
            <a:off x="7290270" y="3077106"/>
            <a:ext cx="2382279" cy="1692682"/>
          </a:xfrm>
          <a:prstGeom prst="roundRect">
            <a:avLst>
              <a:gd name="adj" fmla="val 2957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BA61B2-BD66-0368-4174-251EFDB283C7}"/>
              </a:ext>
            </a:extLst>
          </p:cNvPr>
          <p:cNvSpPr/>
          <p:nvPr/>
        </p:nvSpPr>
        <p:spPr>
          <a:xfrm>
            <a:off x="1" y="795222"/>
            <a:ext cx="12192000" cy="606277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CE1DC-0C49-0AE2-5005-3EEEE4AB949B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9B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D33EA-0B4D-A8EB-C571-33D8DB283F4A}"/>
              </a:ext>
            </a:extLst>
          </p:cNvPr>
          <p:cNvCxnSpPr>
            <a:cxnSpLocks/>
          </p:cNvCxnSpPr>
          <p:nvPr/>
        </p:nvCxnSpPr>
        <p:spPr>
          <a:xfrm>
            <a:off x="0" y="795222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A7DE80AD-7BA2-5D0D-4237-F7E3ED22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AA9463-AFAE-9343-548B-088BB54B602C}"/>
              </a:ext>
            </a:extLst>
          </p:cNvPr>
          <p:cNvSpPr/>
          <p:nvPr/>
        </p:nvSpPr>
        <p:spPr>
          <a:xfrm>
            <a:off x="75316" y="872469"/>
            <a:ext cx="2237913" cy="5907743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43F3D9-DC7C-CB42-72D0-5052DC0E6C8E}"/>
              </a:ext>
            </a:extLst>
          </p:cNvPr>
          <p:cNvSpPr/>
          <p:nvPr/>
        </p:nvSpPr>
        <p:spPr>
          <a:xfrm>
            <a:off x="4061013" y="117526"/>
            <a:ext cx="8066712" cy="587661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BB7951-44A0-5975-B0BF-C06F15B733CD}"/>
              </a:ext>
            </a:extLst>
          </p:cNvPr>
          <p:cNvSpPr/>
          <p:nvPr/>
        </p:nvSpPr>
        <p:spPr>
          <a:xfrm>
            <a:off x="2388544" y="1297644"/>
            <a:ext cx="9730229" cy="5482566"/>
          </a:xfrm>
          <a:prstGeom prst="roundRect">
            <a:avLst>
              <a:gd name="adj" fmla="val 519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Martin</dc:creator>
  <cp:lastModifiedBy>Justin Martin</cp:lastModifiedBy>
  <cp:revision>1</cp:revision>
  <dcterms:created xsi:type="dcterms:W3CDTF">2025-03-19T16:01:12Z</dcterms:created>
  <dcterms:modified xsi:type="dcterms:W3CDTF">2025-03-19T16:55:23Z</dcterms:modified>
</cp:coreProperties>
</file>