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Muli Light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Poppins Light" panose="020B0604020202020204" charset="0"/>
      <p:regular r:id="rId26"/>
      <p:bold r:id="rId27"/>
      <p:italic r:id="rId28"/>
      <p:boldItalic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 i="0" u="none" strike="noStrike" cap="none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56" name="Google Shape;56;p13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99050" y="411325"/>
            <a:ext cx="55923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600" i="1">
                <a:solidFill>
                  <a:srgbClr val="274E13"/>
                </a:solidFill>
                <a:latin typeface="Gill Sans"/>
                <a:ea typeface="Gill Sans"/>
                <a:cs typeface="Gill Sans"/>
                <a:sym typeface="Gill Sans"/>
              </a:rPr>
              <a:t>SMART METERING FOR HOME AUTOMATION</a:t>
            </a:r>
            <a:endParaRPr sz="5600" i="1">
              <a:solidFill>
                <a:srgbClr val="274E1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820550" y="30432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DIFFICULTIES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57200" y="1435875"/>
            <a:ext cx="5248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●"/>
            </a:pPr>
            <a:r>
              <a:rPr lang="en" sz="24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Had to revise the technology twice because the real database was received later.</a:t>
            </a: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●"/>
            </a:pPr>
            <a:r>
              <a:rPr lang="en" sz="24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Identifying some features of database.</a:t>
            </a: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916100" y="1339300"/>
            <a:ext cx="743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700">
                <a:solidFill>
                  <a:srgbClr val="20124D"/>
                </a:solidFill>
                <a:latin typeface="Gill Sans"/>
                <a:ea typeface="Gill Sans"/>
                <a:cs typeface="Gill Sans"/>
                <a:sym typeface="Gill Sans"/>
              </a:rPr>
              <a:t>DEMONSTRATION</a:t>
            </a:r>
            <a:endParaRPr sz="5700">
              <a:solidFill>
                <a:srgbClr val="20124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2140050" y="1339775"/>
            <a:ext cx="5271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6000" b="1" i="0" u="none" strike="noStrike" cap="none">
                <a:solidFill>
                  <a:srgbClr val="20124D"/>
                </a:solidFill>
                <a:latin typeface="Poppins"/>
                <a:ea typeface="Poppins"/>
                <a:cs typeface="Poppins"/>
                <a:sym typeface="Poppins"/>
              </a:rPr>
              <a:t>THANK YOU !</a:t>
            </a:r>
            <a:endParaRPr sz="6000" b="1" i="0" u="none" strike="noStrike" cap="none">
              <a:solidFill>
                <a:srgbClr val="2012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5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266850"/>
            <a:ext cx="551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4800" b="1" i="0" u="none" strike="noStrike" cap="none">
                <a:solidFill>
                  <a:srgbClr val="20124D"/>
                </a:solidFill>
                <a:latin typeface="Poppins"/>
                <a:ea typeface="Poppins"/>
                <a:cs typeface="Poppins"/>
                <a:sym typeface="Poppins"/>
              </a:rPr>
              <a:t>GROUP MEMBERS</a:t>
            </a:r>
            <a:endParaRPr sz="4800" b="1" i="0" u="none" strike="noStrike" cap="none">
              <a:solidFill>
                <a:srgbClr val="2012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294967295"/>
          </p:nvPr>
        </p:nvSpPr>
        <p:spPr>
          <a:xfrm>
            <a:off x="363550" y="1859525"/>
            <a:ext cx="59079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E/15/136     ILLANKOON  H.A.M.U</a:t>
            </a:r>
            <a:endParaRPr sz="2400" b="1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E/15/209     MADHUSHANI  H.K.</a:t>
            </a:r>
            <a:endParaRPr sz="2400" b="1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E/15/385     WEERASINGHE  S.P.A.P.E</a:t>
            </a:r>
            <a:endParaRPr sz="2400" b="1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685800" y="3866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INTRODUCTION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685800" y="2006525"/>
            <a:ext cx="4246800" cy="1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Developing a mobile application for the smart meter of CEB.</a:t>
            </a:r>
            <a:endParaRPr sz="30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57200" y="42952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REQUIREMENTS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58825" y="1391275"/>
            <a:ext cx="78060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❏"/>
            </a:pPr>
            <a:r>
              <a:rPr lang="en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Displaying the monthly usage and monthly bill to the user.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❏"/>
            </a:pPr>
            <a:r>
              <a:rPr lang="en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Indicating the power supply/power cut state.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❏"/>
            </a:pPr>
            <a:r>
              <a:rPr lang="en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Implementing a soft switch to handle 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power supply.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b="1">
              <a:solidFill>
                <a:srgbClr val="4C113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b="1">
              <a:solidFill>
                <a:srgbClr val="4C113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421850" y="2385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PROJECT  TIMELINE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l="475" t="1960" r="474"/>
          <a:stretch/>
        </p:blipFill>
        <p:spPr>
          <a:xfrm>
            <a:off x="0" y="1177425"/>
            <a:ext cx="9143999" cy="407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rot="10800000" flipH="1">
            <a:off x="23400" y="3463075"/>
            <a:ext cx="9097200" cy="12300"/>
          </a:xfrm>
          <a:prstGeom prst="straightConnector1">
            <a:avLst/>
          </a:prstGeom>
          <a:noFill/>
          <a:ln w="76200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  <a:effectLst>
            <a:outerShdw blurRad="771525" dist="19050" dir="5400000" algn="bl" rotWithShape="0">
              <a:srgbClr val="85200C">
                <a:alpha val="49803"/>
              </a:srgbClr>
            </a:outerShdw>
          </a:effectLst>
        </p:spPr>
      </p:cxnSp>
      <p:sp>
        <p:nvSpPr>
          <p:cNvPr id="94" name="Google Shape;94;p18"/>
          <p:cNvSpPr txBox="1"/>
          <p:nvPr/>
        </p:nvSpPr>
        <p:spPr>
          <a:xfrm>
            <a:off x="4612275" y="3019088"/>
            <a:ext cx="36066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NOW WE ARE HERE….</a:t>
            </a:r>
            <a:endParaRPr sz="1800" b="1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939900" y="474050"/>
            <a:ext cx="7264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USED  TECHNOLOGIES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57200" y="1660925"/>
            <a:ext cx="77973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lang="en" sz="24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Microsoft sql</a:t>
            </a: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lang="en" sz="24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Programming Language - Java</a:t>
            </a: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lang="en" sz="24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Jtds JCBD library as the connection to the database.</a:t>
            </a: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2400" b="1">
              <a:solidFill>
                <a:srgbClr val="07376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 idx="4294967295"/>
          </p:nvPr>
        </p:nvSpPr>
        <p:spPr>
          <a:xfrm>
            <a:off x="457200" y="436875"/>
            <a:ext cx="752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COMPLETED MILESTONES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294967295"/>
          </p:nvPr>
        </p:nvSpPr>
        <p:spPr>
          <a:xfrm>
            <a:off x="391200" y="1370500"/>
            <a:ext cx="5322300" cy="3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uli"/>
              <a:buChar char="●"/>
            </a:pPr>
            <a:r>
              <a:rPr lang="en" sz="20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Basic GUI is designed.</a:t>
            </a:r>
            <a:endParaRPr sz="20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uli"/>
              <a:buChar char="●"/>
            </a:pPr>
            <a:r>
              <a:rPr lang="en" sz="20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GUI is connected with the database.</a:t>
            </a:r>
            <a:endParaRPr sz="20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uli"/>
              <a:buChar char="●"/>
            </a:pPr>
            <a:r>
              <a:rPr lang="en" sz="20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Home page is completed.</a:t>
            </a:r>
            <a:endParaRPr sz="20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uli"/>
              <a:buChar char="●"/>
            </a:pPr>
            <a:r>
              <a:rPr lang="en" sz="20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are capable of</a:t>
            </a:r>
            <a:endParaRPr sz="20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20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-Turning the method to Firebase database and use particular API</a:t>
            </a:r>
            <a:endParaRPr sz="20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20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-Turning the implementation to MySQL and use Php to connect</a:t>
            </a:r>
            <a:r>
              <a:rPr lang="en" sz="2000" b="1">
                <a:latin typeface="Muli"/>
                <a:ea typeface="Muli"/>
                <a:cs typeface="Muli"/>
                <a:sym typeface="Muli"/>
              </a:rPr>
              <a:t> </a:t>
            </a:r>
            <a:endParaRPr sz="20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2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47025" y="470975"/>
            <a:ext cx="2658600" cy="4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Opening page..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259625" y="471025"/>
            <a:ext cx="2658600" cy="4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Login page..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3"/>
          </p:nvPr>
        </p:nvSpPr>
        <p:spPr>
          <a:xfrm>
            <a:off x="6172225" y="471025"/>
            <a:ext cx="2615100" cy="4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Home page..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475" y="1115450"/>
            <a:ext cx="2131775" cy="38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3038" y="1115450"/>
            <a:ext cx="2131775" cy="38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1600" y="1115500"/>
            <a:ext cx="2131775" cy="38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57200" y="608525"/>
            <a:ext cx="679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0124D"/>
                </a:solidFill>
              </a:rPr>
              <a:t>TASKS TO COMPLETE...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4294967295"/>
          </p:nvPr>
        </p:nvSpPr>
        <p:spPr>
          <a:xfrm>
            <a:off x="457200" y="1787200"/>
            <a:ext cx="58245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uli"/>
              <a:buChar char="★"/>
            </a:pPr>
            <a:r>
              <a:rPr lang="en" sz="29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Improve GUI by adding widgets.</a:t>
            </a:r>
            <a:endParaRPr sz="29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uli"/>
              <a:buChar char="★"/>
            </a:pPr>
            <a:r>
              <a:rPr lang="en" sz="29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Soft switch implementation.</a:t>
            </a:r>
            <a:endParaRPr sz="29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uli"/>
              <a:buChar char="★"/>
            </a:pPr>
            <a:r>
              <a:rPr lang="en" sz="2900" b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Attractive interfaces to the user</a:t>
            </a:r>
            <a:endParaRPr sz="29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 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Gill Sans</vt:lpstr>
      <vt:lpstr>Muli Light</vt:lpstr>
      <vt:lpstr>Muli</vt:lpstr>
      <vt:lpstr>Arial</vt:lpstr>
      <vt:lpstr>Poppins Light</vt:lpstr>
      <vt:lpstr>Poppins</vt:lpstr>
      <vt:lpstr>Gower template</vt:lpstr>
      <vt:lpstr>SMART METERING FOR HOME AUTOMATION</vt:lpstr>
      <vt:lpstr>GROUP MEMBERS</vt:lpstr>
      <vt:lpstr>INTRODUCTION</vt:lpstr>
      <vt:lpstr>REQUIREMENTS</vt:lpstr>
      <vt:lpstr>PROJECT  TIMELINE</vt:lpstr>
      <vt:lpstr>USED  TECHNOLOGIES</vt:lpstr>
      <vt:lpstr>COMPLETED MILESTONES</vt:lpstr>
      <vt:lpstr>PowerPoint Presentation</vt:lpstr>
      <vt:lpstr>TASKS TO COMPLETE...</vt:lpstr>
      <vt:lpstr>DIFFICULTIES</vt:lpstr>
      <vt:lpstr>DEMONSTRATION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METERING FOR HOME AUTOMATION</dc:title>
  <cp:lastModifiedBy>PLUS VISION PC</cp:lastModifiedBy>
  <cp:revision>1</cp:revision>
  <dcterms:modified xsi:type="dcterms:W3CDTF">2019-04-10T05:16:31Z</dcterms:modified>
</cp:coreProperties>
</file>