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7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6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86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39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7A40-5B69-41E4-A4D2-D6C47B88AFAC}" type="datetimeFigureOut">
              <a:rPr kumimoji="1" lang="ja-JP" altLang="en-US" smtClean="0"/>
              <a:t>2018/7/26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76BA-51BE-4277-9AF0-E7AE86440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8B79-5FAA-46E8-A991-5DF1A7A6F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課題を</a:t>
            </a:r>
            <a:r>
              <a:rPr kumimoji="1" lang="en-US" altLang="ja-JP" dirty="0"/>
              <a:t>Azure Notebook </a:t>
            </a:r>
            <a:r>
              <a:rPr kumimoji="1" lang="ja-JP" altLang="en-US" dirty="0"/>
              <a:t>に取り込む方法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1F5A7F-41F3-419C-9DFA-15D6B820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8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920-F113-405D-9388-FF303820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手順１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333A8A9-5B48-415C-8373-66E8CFC6C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9" y="1825625"/>
            <a:ext cx="6963961" cy="43513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7C58DA-EE97-4552-B150-B9386DFB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1609416"/>
            <a:ext cx="7566212" cy="46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F08F5-0B68-4048-9369-41BAAFE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手順２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12B1BC8-C7EE-48CD-B5AE-33BBB6F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9" y="1825625"/>
            <a:ext cx="6963961" cy="4351338"/>
          </a:xfrm>
        </p:spPr>
      </p:pic>
    </p:spTree>
    <p:extLst>
      <p:ext uri="{BB962C8B-B14F-4D97-AF65-F5344CB8AC3E}">
        <p14:creationId xmlns:p14="http://schemas.microsoft.com/office/powerpoint/2010/main" val="329844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F08F5-0B68-4048-9369-41BAAFE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手順３　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E5D987A-EBEE-41D8-B88E-01C165FA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0" y="1825625"/>
            <a:ext cx="6991919" cy="4351338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710911-5DC5-43CE-A2C7-3C14DBF5EAAA}"/>
              </a:ext>
            </a:extLst>
          </p:cNvPr>
          <p:cNvSpPr txBox="1"/>
          <p:nvPr/>
        </p:nvSpPr>
        <p:spPr>
          <a:xfrm>
            <a:off x="3484282" y="4930588"/>
            <a:ext cx="4434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①</a:t>
            </a:r>
            <a:r>
              <a:rPr kumimoji="1" lang="ja-JP" altLang="en-US" dirty="0">
                <a:solidFill>
                  <a:srgbClr val="FF0000"/>
                </a:solidFill>
              </a:rPr>
              <a:t>①に</a:t>
            </a:r>
            <a:r>
              <a:rPr kumimoji="1" lang="en-US" altLang="ja-JP" dirty="0" err="1">
                <a:solidFill>
                  <a:srgbClr val="FF0000"/>
                </a:solidFill>
              </a:rPr>
              <a:t>Amilabinc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PatternRecogniton</a:t>
            </a:r>
            <a:r>
              <a:rPr kumimoji="1" lang="ja-JP" altLang="en-US" dirty="0">
                <a:solidFill>
                  <a:srgbClr val="FF0000"/>
                </a:solidFill>
              </a:rPr>
              <a:t>と入力</a:t>
            </a:r>
          </a:p>
        </p:txBody>
      </p:sp>
    </p:spTree>
    <p:extLst>
      <p:ext uri="{BB962C8B-B14F-4D97-AF65-F5344CB8AC3E}">
        <p14:creationId xmlns:p14="http://schemas.microsoft.com/office/powerpoint/2010/main" val="31258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Office PowerPoint</Application>
  <PresentationFormat>画面に合わせる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課題をAzure Notebook に取り込む方法</vt:lpstr>
      <vt:lpstr>手順１</vt:lpstr>
      <vt:lpstr>手順２</vt:lpstr>
      <vt:lpstr>手順３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課題をAzure Notebook に取り込む方法</dc:title>
  <dc:creator>Sakata Hiromasa</dc:creator>
  <cp:lastModifiedBy>Sakata Hiromasa</cp:lastModifiedBy>
  <cp:revision>1</cp:revision>
  <dcterms:created xsi:type="dcterms:W3CDTF">2018-07-26T01:14:27Z</dcterms:created>
  <dcterms:modified xsi:type="dcterms:W3CDTF">2018-07-26T01:24:40Z</dcterms:modified>
</cp:coreProperties>
</file>