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Arimo" charset="1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표지 : 이미지 교체 예정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" r="0" b="-20"/>
            </a:stretch>
          </a:blipFill>
        </p:spPr>
      </p:sp>
      <p:sp>
        <p:nvSpPr>
          <p:cNvPr name="AutoShape 3" id="3"/>
          <p:cNvSpPr/>
          <p:nvPr/>
        </p:nvSpPr>
        <p:spPr>
          <a:xfrm rot="5171743">
            <a:off x="431947" y="4212265"/>
            <a:ext cx="1722722" cy="0"/>
          </a:xfrm>
          <a:prstGeom prst="line">
            <a:avLst/>
          </a:prstGeom>
          <a:ln cap="rnd" w="47625">
            <a:solidFill>
              <a:srgbClr val="02BDB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59842" y="3165939"/>
            <a:ext cx="12199770" cy="211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67BDC6"/>
                </a:solidFill>
                <a:latin typeface="Arimo Bold"/>
                <a:ea typeface="Arimo Bold"/>
                <a:cs typeface="Arimo Bold"/>
                <a:sym typeface="Arimo Bold"/>
              </a:rPr>
              <a:t>  </a:t>
            </a:r>
            <a:r>
              <a:rPr lang="en-US" sz="4200" b="true">
                <a:solidFill>
                  <a:srgbClr val="02BDB6"/>
                </a:solidFill>
                <a:latin typeface="Arimo Bold"/>
                <a:ea typeface="Arimo Bold"/>
                <a:cs typeface="Arimo Bold"/>
                <a:sym typeface="Arimo Bold"/>
              </a:rPr>
              <a:t>KT AIVLE School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648874" y="9493445"/>
            <a:ext cx="3341048" cy="37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Make it possible</a:t>
            </a:r>
          </a:p>
        </p:txBody>
      </p:sp>
      <p:sp>
        <p:nvSpPr>
          <p:cNvPr name="Freeform 6" id="6" descr="텍스트, 클립아트이(가) 표시된 사진  자동 생성된 설명"/>
          <p:cNvSpPr/>
          <p:nvPr/>
        </p:nvSpPr>
        <p:spPr>
          <a:xfrm flipH="false" flipV="false" rot="0">
            <a:off x="14866448" y="8743950"/>
            <a:ext cx="2891330" cy="626480"/>
          </a:xfrm>
          <a:custGeom>
            <a:avLst/>
            <a:gdLst/>
            <a:ahLst/>
            <a:cxnLst/>
            <a:rect r="r" b="b" t="t" l="l"/>
            <a:pathLst>
              <a:path h="626480" w="2891330">
                <a:moveTo>
                  <a:pt x="0" y="0"/>
                </a:moveTo>
                <a:lnTo>
                  <a:pt x="2891330" y="0"/>
                </a:lnTo>
                <a:lnTo>
                  <a:pt x="2891330" y="626480"/>
                </a:lnTo>
                <a:lnTo>
                  <a:pt x="0" y="626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891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2584" y="3757832"/>
            <a:ext cx="13385636" cy="265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2"/>
              </a:lnSpc>
            </a:pPr>
            <a:r>
              <a:rPr lang="en-US" sz="6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도서관리시스템 개발</a:t>
            </a:r>
          </a:p>
          <a:p>
            <a:pPr algn="l">
              <a:lnSpc>
                <a:spcPts val="6336"/>
              </a:lnSpc>
            </a:pPr>
            <a:r>
              <a:rPr lang="en-US" sz="4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(AI를 활용한 도서표지 이미지 생성)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2584" y="2358082"/>
            <a:ext cx="10207460" cy="936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3"/>
              </a:lnSpc>
            </a:pPr>
            <a:r>
              <a:rPr lang="en-US" sz="2947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미니 프로젝트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75448" y="5746643"/>
            <a:ext cx="6303483" cy="973634"/>
            <a:chOff x="0" y="0"/>
            <a:chExt cx="8404644" cy="12981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404644" cy="1298178"/>
            </a:xfrm>
            <a:custGeom>
              <a:avLst/>
              <a:gdLst/>
              <a:ahLst/>
              <a:cxnLst/>
              <a:rect r="r" b="b" t="t" l="l"/>
              <a:pathLst>
                <a:path h="1298178" w="8404644">
                  <a:moveTo>
                    <a:pt x="0" y="0"/>
                  </a:moveTo>
                  <a:lnTo>
                    <a:pt x="8404644" y="0"/>
                  </a:lnTo>
                  <a:lnTo>
                    <a:pt x="8404644" y="1298178"/>
                  </a:lnTo>
                  <a:lnTo>
                    <a:pt x="0" y="12981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404644" cy="13172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b="true" sz="4800" spc="-150">
                  <a:solidFill>
                    <a:srgbClr val="1F67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AI 7반 20조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75448" y="6720277"/>
            <a:ext cx="12368553" cy="686666"/>
            <a:chOff x="0" y="0"/>
            <a:chExt cx="16491404" cy="9155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1404" cy="915555"/>
            </a:xfrm>
            <a:custGeom>
              <a:avLst/>
              <a:gdLst/>
              <a:ahLst/>
              <a:cxnLst/>
              <a:rect r="r" b="b" t="t" l="l"/>
              <a:pathLst>
                <a:path h="915555" w="16491404">
                  <a:moveTo>
                    <a:pt x="0" y="0"/>
                  </a:moveTo>
                  <a:lnTo>
                    <a:pt x="16491404" y="0"/>
                  </a:lnTo>
                  <a:lnTo>
                    <a:pt x="16491404" y="915555"/>
                  </a:lnTo>
                  <a:lnTo>
                    <a:pt x="0" y="9155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6491404" cy="9346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b="true" sz="3000" spc="-15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송현정, 황규희, 조은형, 조하민, 최진호, 장우진, 최태환, 정민기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94" y="1717588"/>
            <a:ext cx="17924506" cy="8021724"/>
            <a:chOff x="0" y="0"/>
            <a:chExt cx="23899341" cy="10695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99368" cy="10695686"/>
            </a:xfrm>
            <a:custGeom>
              <a:avLst/>
              <a:gdLst/>
              <a:ahLst/>
              <a:cxnLst/>
              <a:rect r="r" b="b" t="t" l="l"/>
              <a:pathLst>
                <a:path h="10695686" w="23899368">
                  <a:moveTo>
                    <a:pt x="0" y="0"/>
                  </a:moveTo>
                  <a:lnTo>
                    <a:pt x="23899368" y="0"/>
                  </a:lnTo>
                  <a:lnTo>
                    <a:pt x="23899368" y="10695686"/>
                  </a:lnTo>
                  <a:lnTo>
                    <a:pt x="0" y="106956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" t="0" r="-47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655186" y="2392452"/>
            <a:ext cx="1080000" cy="1080000"/>
            <a:chOff x="0" y="0"/>
            <a:chExt cx="1440000" cy="14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30AEA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655186" y="1011030"/>
            <a:ext cx="1080000" cy="1080000"/>
            <a:chOff x="0" y="0"/>
            <a:chExt cx="1440000" cy="144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204F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655186" y="3773874"/>
            <a:ext cx="1080000" cy="1080000"/>
            <a:chOff x="0" y="0"/>
            <a:chExt cx="1440000" cy="144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C7E3E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655186" y="5155296"/>
            <a:ext cx="1080000" cy="1080000"/>
            <a:chOff x="0" y="0"/>
            <a:chExt cx="1440000" cy="144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655186" y="6536718"/>
            <a:ext cx="1080000" cy="1080000"/>
            <a:chOff x="0" y="0"/>
            <a:chExt cx="1440000" cy="14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F5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66700" y="306626"/>
            <a:ext cx="15773400" cy="1127760"/>
            <a:chOff x="0" y="0"/>
            <a:chExt cx="21031200" cy="15036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031200" cy="1503680"/>
            </a:xfrm>
            <a:custGeom>
              <a:avLst/>
              <a:gdLst/>
              <a:ahLst/>
              <a:cxnLst/>
              <a:rect r="r" b="b" t="t" l="l"/>
              <a:pathLst>
                <a:path h="150368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503680"/>
                  </a:lnTo>
                  <a:lnTo>
                    <a:pt x="0" y="1503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21031200" cy="14751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UI 스케치 작성</a:t>
              </a:r>
            </a:p>
          </p:txBody>
        </p:sp>
      </p:grp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266702" y="1899684"/>
          <a:ext cx="12293600" cy="7721600"/>
        </p:xfrm>
        <a:graphic>
          <a:graphicData uri="http://schemas.openxmlformats.org/drawingml/2006/table">
            <a:tbl>
              <a:tblPr/>
              <a:tblGrid>
                <a:gridCol w="1773870"/>
                <a:gridCol w="10519730"/>
              </a:tblGrid>
              <a:tr h="3672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b="true" sz="20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Indicator</a:t>
                      </a: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7354384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2900838" y="1899684"/>
          <a:ext cx="4724400" cy="1470025"/>
        </p:xfrm>
        <a:graphic>
          <a:graphicData uri="http://schemas.openxmlformats.org/drawingml/2006/table">
            <a:tbl>
              <a:tblPr/>
              <a:tblGrid>
                <a:gridCol w="1748166"/>
                <a:gridCol w="2976234"/>
              </a:tblGrid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화면명칭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도서 상세 페이지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화면ID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main_002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페이지 No.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12900840" y="3229286"/>
          <a:ext cx="4749800" cy="6375400"/>
        </p:xfrm>
        <a:graphic>
          <a:graphicData uri="http://schemas.openxmlformats.org/drawingml/2006/table">
            <a:tbl>
              <a:tblPr/>
              <a:tblGrid>
                <a:gridCol w="4749800"/>
              </a:tblGrid>
              <a:tr h="4719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화면설명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2316110">
                <a:tc>
                  <a:txBody>
                    <a:bodyPr anchor="t" rtlCol="false"/>
                    <a:lstStyle/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도서를 클릭하면 상세 페이지를 불러옵니다.</a:t>
                      </a:r>
                      <a:endParaRPr lang="en-US" sz="1100"/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책표지, 제목, 저자, 장르, 줄거리, 생성일, 수정일, 내용</a:t>
                      </a:r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삭제, 수정 버튼이 있습니다.</a:t>
                      </a:r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9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비고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31154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1" id="21"/>
          <p:cNvSpPr/>
          <p:nvPr/>
        </p:nvSpPr>
        <p:spPr>
          <a:xfrm flipH="false" flipV="false" rot="0">
            <a:off x="4269542" y="2392452"/>
            <a:ext cx="5725312" cy="7090763"/>
          </a:xfrm>
          <a:custGeom>
            <a:avLst/>
            <a:gdLst/>
            <a:ahLst/>
            <a:cxnLst/>
            <a:rect r="r" b="b" t="t" l="l"/>
            <a:pathLst>
              <a:path h="7090763" w="5725312">
                <a:moveTo>
                  <a:pt x="0" y="0"/>
                </a:moveTo>
                <a:lnTo>
                  <a:pt x="5725312" y="0"/>
                </a:lnTo>
                <a:lnTo>
                  <a:pt x="5725312" y="7090763"/>
                </a:lnTo>
                <a:lnTo>
                  <a:pt x="0" y="70907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94" y="1717588"/>
            <a:ext cx="17924506" cy="8021724"/>
            <a:chOff x="0" y="0"/>
            <a:chExt cx="23899341" cy="10695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99368" cy="10695686"/>
            </a:xfrm>
            <a:custGeom>
              <a:avLst/>
              <a:gdLst/>
              <a:ahLst/>
              <a:cxnLst/>
              <a:rect r="r" b="b" t="t" l="l"/>
              <a:pathLst>
                <a:path h="10695686" w="23899368">
                  <a:moveTo>
                    <a:pt x="0" y="0"/>
                  </a:moveTo>
                  <a:lnTo>
                    <a:pt x="23899368" y="0"/>
                  </a:lnTo>
                  <a:lnTo>
                    <a:pt x="23899368" y="10695686"/>
                  </a:lnTo>
                  <a:lnTo>
                    <a:pt x="0" y="106956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" t="0" r="-47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655186" y="2392452"/>
            <a:ext cx="1080000" cy="1080000"/>
            <a:chOff x="0" y="0"/>
            <a:chExt cx="1440000" cy="14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30AEA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655186" y="1011030"/>
            <a:ext cx="1080000" cy="1080000"/>
            <a:chOff x="0" y="0"/>
            <a:chExt cx="1440000" cy="144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204F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655186" y="3773874"/>
            <a:ext cx="1080000" cy="1080000"/>
            <a:chOff x="0" y="0"/>
            <a:chExt cx="1440000" cy="144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C7E3E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655186" y="5155296"/>
            <a:ext cx="1080000" cy="1080000"/>
            <a:chOff x="0" y="0"/>
            <a:chExt cx="1440000" cy="144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655186" y="6536718"/>
            <a:ext cx="1080000" cy="1080000"/>
            <a:chOff x="0" y="0"/>
            <a:chExt cx="1440000" cy="14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F5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66702" y="306626"/>
            <a:ext cx="15773400" cy="1127760"/>
            <a:chOff x="0" y="0"/>
            <a:chExt cx="21031200" cy="15036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031200" cy="1503680"/>
            </a:xfrm>
            <a:custGeom>
              <a:avLst/>
              <a:gdLst/>
              <a:ahLst/>
              <a:cxnLst/>
              <a:rect r="r" b="b" t="t" l="l"/>
              <a:pathLst>
                <a:path h="150368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503680"/>
                  </a:lnTo>
                  <a:lnTo>
                    <a:pt x="0" y="1503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21031200" cy="14751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UI 스케치 작성</a:t>
              </a:r>
            </a:p>
          </p:txBody>
        </p:sp>
      </p:grp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266702" y="1899684"/>
          <a:ext cx="12293600" cy="7721600"/>
        </p:xfrm>
        <a:graphic>
          <a:graphicData uri="http://schemas.openxmlformats.org/drawingml/2006/table">
            <a:tbl>
              <a:tblPr/>
              <a:tblGrid>
                <a:gridCol w="1773870"/>
                <a:gridCol w="10519730"/>
              </a:tblGrid>
              <a:tr h="3672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b="true" sz="20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Indicator</a:t>
                      </a: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7354384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2900838" y="1899684"/>
          <a:ext cx="4724400" cy="1470025"/>
        </p:xfrm>
        <a:graphic>
          <a:graphicData uri="http://schemas.openxmlformats.org/drawingml/2006/table">
            <a:tbl>
              <a:tblPr/>
              <a:tblGrid>
                <a:gridCol w="1748166"/>
                <a:gridCol w="2976234"/>
              </a:tblGrid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화면명칭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도서 등록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화면ID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writing_001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페이지 No.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12900840" y="3229286"/>
          <a:ext cx="4749800" cy="6375400"/>
        </p:xfrm>
        <a:graphic>
          <a:graphicData uri="http://schemas.openxmlformats.org/drawingml/2006/table">
            <a:tbl>
              <a:tblPr/>
              <a:tblGrid>
                <a:gridCol w="4749800"/>
              </a:tblGrid>
              <a:tr h="4719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화면설명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2316110">
                <a:tc>
                  <a:txBody>
                    <a:bodyPr anchor="t" rtlCol="false"/>
                    <a:lstStyle/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오른쪽 상단의 새 도서 등록 버튼을 클릭합니다.</a:t>
                      </a:r>
                      <a:endParaRPr lang="en-US" sz="1100"/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도서를 새로 등록할 수 있습니다.</a:t>
                      </a:r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제목, 저자, 장르(선택), 내용, 작성합니다.</a:t>
                      </a:r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AI표지 생성을 누릅니다.</a:t>
                      </a:r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등록 버튼을 클릭합니다</a:t>
                      </a:r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9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비고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31154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1" id="21"/>
          <p:cNvSpPr/>
          <p:nvPr/>
        </p:nvSpPr>
        <p:spPr>
          <a:xfrm flipH="false" flipV="false" rot="0">
            <a:off x="4404858" y="2392452"/>
            <a:ext cx="4156578" cy="7228832"/>
          </a:xfrm>
          <a:custGeom>
            <a:avLst/>
            <a:gdLst/>
            <a:ahLst/>
            <a:cxnLst/>
            <a:rect r="r" b="b" t="t" l="l"/>
            <a:pathLst>
              <a:path h="7228832" w="4156578">
                <a:moveTo>
                  <a:pt x="0" y="0"/>
                </a:moveTo>
                <a:lnTo>
                  <a:pt x="4156578" y="0"/>
                </a:lnTo>
                <a:lnTo>
                  <a:pt x="4156578" y="7228832"/>
                </a:lnTo>
                <a:lnTo>
                  <a:pt x="0" y="7228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94" y="1717588"/>
            <a:ext cx="17924506" cy="8021724"/>
            <a:chOff x="0" y="0"/>
            <a:chExt cx="23899341" cy="10695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99368" cy="10695686"/>
            </a:xfrm>
            <a:custGeom>
              <a:avLst/>
              <a:gdLst/>
              <a:ahLst/>
              <a:cxnLst/>
              <a:rect r="r" b="b" t="t" l="l"/>
              <a:pathLst>
                <a:path h="10695686" w="23899368">
                  <a:moveTo>
                    <a:pt x="0" y="0"/>
                  </a:moveTo>
                  <a:lnTo>
                    <a:pt x="23899368" y="0"/>
                  </a:lnTo>
                  <a:lnTo>
                    <a:pt x="23899368" y="10695686"/>
                  </a:lnTo>
                  <a:lnTo>
                    <a:pt x="0" y="106956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" t="0" r="-47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655186" y="2392452"/>
            <a:ext cx="1080000" cy="1080000"/>
            <a:chOff x="0" y="0"/>
            <a:chExt cx="1440000" cy="14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30AEA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655186" y="1011030"/>
            <a:ext cx="1080000" cy="1080000"/>
            <a:chOff x="0" y="0"/>
            <a:chExt cx="1440000" cy="144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204F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655186" y="3773874"/>
            <a:ext cx="1080000" cy="1080000"/>
            <a:chOff x="0" y="0"/>
            <a:chExt cx="1440000" cy="144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C7E3E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655186" y="5155296"/>
            <a:ext cx="1080000" cy="1080000"/>
            <a:chOff x="0" y="0"/>
            <a:chExt cx="1440000" cy="144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655186" y="6536718"/>
            <a:ext cx="1080000" cy="1080000"/>
            <a:chOff x="0" y="0"/>
            <a:chExt cx="1440000" cy="14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F5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66700" y="306626"/>
            <a:ext cx="15773400" cy="1127760"/>
            <a:chOff x="0" y="0"/>
            <a:chExt cx="21031200" cy="15036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031200" cy="1503680"/>
            </a:xfrm>
            <a:custGeom>
              <a:avLst/>
              <a:gdLst/>
              <a:ahLst/>
              <a:cxnLst/>
              <a:rect r="r" b="b" t="t" l="l"/>
              <a:pathLst>
                <a:path h="150368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503680"/>
                  </a:lnTo>
                  <a:lnTo>
                    <a:pt x="0" y="1503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21031200" cy="14751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UI 스케치 작성</a:t>
              </a:r>
            </a:p>
          </p:txBody>
        </p:sp>
      </p:grp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266702" y="1899684"/>
          <a:ext cx="12293600" cy="7721600"/>
        </p:xfrm>
        <a:graphic>
          <a:graphicData uri="http://schemas.openxmlformats.org/drawingml/2006/table">
            <a:tbl>
              <a:tblPr/>
              <a:tblGrid>
                <a:gridCol w="1773870"/>
                <a:gridCol w="10519730"/>
              </a:tblGrid>
              <a:tr h="3672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b="true" sz="20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Indicator</a:t>
                      </a: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7354384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2900838" y="1899684"/>
          <a:ext cx="4724400" cy="1470025"/>
        </p:xfrm>
        <a:graphic>
          <a:graphicData uri="http://schemas.openxmlformats.org/drawingml/2006/table">
            <a:tbl>
              <a:tblPr/>
              <a:tblGrid>
                <a:gridCol w="1748166"/>
                <a:gridCol w="2976234"/>
              </a:tblGrid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화면명칭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도서 수정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화면ID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writing_002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페이지 No.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12900840" y="3229286"/>
          <a:ext cx="4749800" cy="6375400"/>
        </p:xfrm>
        <a:graphic>
          <a:graphicData uri="http://schemas.openxmlformats.org/drawingml/2006/table">
            <a:tbl>
              <a:tblPr/>
              <a:tblGrid>
                <a:gridCol w="4749800"/>
              </a:tblGrid>
              <a:tr h="4719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화면설명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2316110">
                <a:tc>
                  <a:txBody>
                    <a:bodyPr anchor="t" rtlCol="false"/>
                    <a:lstStyle/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도서 상세 페이지 버튼을 클릭합니다.</a:t>
                      </a:r>
                      <a:endParaRPr lang="en-US" sz="1100"/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도서 정보를 수정할 수 있습니다.</a:t>
                      </a:r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제목, 저자, 장르(선택), 내용, AI표지 생성 중 원하는 부분을 수정합니다.</a:t>
                      </a:r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수정 버튼을 클릭합니다</a:t>
                      </a:r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9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비고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31154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1" id="21"/>
          <p:cNvSpPr/>
          <p:nvPr/>
        </p:nvSpPr>
        <p:spPr>
          <a:xfrm flipH="false" flipV="false" rot="0">
            <a:off x="4717158" y="2634696"/>
            <a:ext cx="3671143" cy="6356958"/>
          </a:xfrm>
          <a:custGeom>
            <a:avLst/>
            <a:gdLst/>
            <a:ahLst/>
            <a:cxnLst/>
            <a:rect r="r" b="b" t="t" l="l"/>
            <a:pathLst>
              <a:path h="6356958" w="3671143">
                <a:moveTo>
                  <a:pt x="0" y="0"/>
                </a:moveTo>
                <a:lnTo>
                  <a:pt x="3671144" y="0"/>
                </a:lnTo>
                <a:lnTo>
                  <a:pt x="3671144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94" y="1717588"/>
            <a:ext cx="17924506" cy="8021724"/>
            <a:chOff x="0" y="0"/>
            <a:chExt cx="23899341" cy="10695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99368" cy="10695686"/>
            </a:xfrm>
            <a:custGeom>
              <a:avLst/>
              <a:gdLst/>
              <a:ahLst/>
              <a:cxnLst/>
              <a:rect r="r" b="b" t="t" l="l"/>
              <a:pathLst>
                <a:path h="10695686" w="23899368">
                  <a:moveTo>
                    <a:pt x="0" y="0"/>
                  </a:moveTo>
                  <a:lnTo>
                    <a:pt x="23899368" y="0"/>
                  </a:lnTo>
                  <a:lnTo>
                    <a:pt x="23899368" y="10695686"/>
                  </a:lnTo>
                  <a:lnTo>
                    <a:pt x="0" y="106956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" t="0" r="-47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655186" y="2392452"/>
            <a:ext cx="1080000" cy="1080000"/>
            <a:chOff x="0" y="0"/>
            <a:chExt cx="1440000" cy="14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30AEA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655186" y="1011030"/>
            <a:ext cx="1080000" cy="1080000"/>
            <a:chOff x="0" y="0"/>
            <a:chExt cx="1440000" cy="144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204F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655186" y="3773874"/>
            <a:ext cx="1080000" cy="1080000"/>
            <a:chOff x="0" y="0"/>
            <a:chExt cx="1440000" cy="144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C7E3E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655186" y="5155296"/>
            <a:ext cx="1080000" cy="1080000"/>
            <a:chOff x="0" y="0"/>
            <a:chExt cx="1440000" cy="144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655186" y="6536718"/>
            <a:ext cx="1080000" cy="1080000"/>
            <a:chOff x="0" y="0"/>
            <a:chExt cx="1440000" cy="14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F5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66700" y="306626"/>
            <a:ext cx="15773400" cy="1127760"/>
            <a:chOff x="0" y="0"/>
            <a:chExt cx="21031200" cy="15036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031200" cy="1503680"/>
            </a:xfrm>
            <a:custGeom>
              <a:avLst/>
              <a:gdLst/>
              <a:ahLst/>
              <a:cxnLst/>
              <a:rect r="r" b="b" t="t" l="l"/>
              <a:pathLst>
                <a:path h="150368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503680"/>
                  </a:lnTo>
                  <a:lnTo>
                    <a:pt x="0" y="1503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21031200" cy="14751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 b="true">
                  <a:solidFill>
                    <a:srgbClr val="3D3D3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소스코드 저장소 주소(Github 주소)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731996" y="2932452"/>
            <a:ext cx="14797305" cy="6325848"/>
          </a:xfrm>
          <a:custGeom>
            <a:avLst/>
            <a:gdLst/>
            <a:ahLst/>
            <a:cxnLst/>
            <a:rect r="r" b="b" t="t" l="l"/>
            <a:pathLst>
              <a:path h="6325848" w="14797305">
                <a:moveTo>
                  <a:pt x="0" y="0"/>
                </a:moveTo>
                <a:lnTo>
                  <a:pt x="14797305" y="0"/>
                </a:lnTo>
                <a:lnTo>
                  <a:pt x="14797305" y="6325848"/>
                </a:lnTo>
                <a:lnTo>
                  <a:pt x="0" y="6325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31996" y="2157891"/>
            <a:ext cx="16778764" cy="414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Github 주소 입력: https://github.com/Amilaje/Library_management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6842"/>
            <a:ext cx="18288000" cy="11254154"/>
          </a:xfrm>
          <a:custGeom>
            <a:avLst/>
            <a:gdLst/>
            <a:ahLst/>
            <a:cxnLst/>
            <a:rect r="r" b="b" t="t" l="l"/>
            <a:pathLst>
              <a:path h="11254154" w="18288000">
                <a:moveTo>
                  <a:pt x="0" y="0"/>
                </a:moveTo>
                <a:lnTo>
                  <a:pt x="18288000" y="0"/>
                </a:lnTo>
                <a:lnTo>
                  <a:pt x="18288000" y="11254154"/>
                </a:lnTo>
                <a:lnTo>
                  <a:pt x="0" y="11254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-25400"/>
            <a:ext cx="5536276" cy="10287000"/>
            <a:chOff x="0" y="0"/>
            <a:chExt cx="7381701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8174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7381748">
                  <a:moveTo>
                    <a:pt x="0" y="0"/>
                  </a:moveTo>
                  <a:lnTo>
                    <a:pt x="7381748" y="0"/>
                  </a:lnTo>
                  <a:lnTo>
                    <a:pt x="738174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C8E7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72546" y="1701748"/>
            <a:ext cx="3510000" cy="270000"/>
            <a:chOff x="0" y="0"/>
            <a:chExt cx="4680000" cy="36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80077" cy="359664"/>
            </a:xfrm>
            <a:custGeom>
              <a:avLst/>
              <a:gdLst/>
              <a:ahLst/>
              <a:cxnLst/>
              <a:rect r="r" b="b" t="t" l="l"/>
              <a:pathLst>
                <a:path h="359664" w="4680077">
                  <a:moveTo>
                    <a:pt x="4623435" y="0"/>
                  </a:moveTo>
                  <a:lnTo>
                    <a:pt x="56515" y="0"/>
                  </a:lnTo>
                  <a:lnTo>
                    <a:pt x="34417" y="4699"/>
                  </a:lnTo>
                  <a:lnTo>
                    <a:pt x="16510" y="17526"/>
                  </a:lnTo>
                  <a:lnTo>
                    <a:pt x="4445" y="36576"/>
                  </a:lnTo>
                  <a:lnTo>
                    <a:pt x="0" y="59817"/>
                  </a:lnTo>
                  <a:lnTo>
                    <a:pt x="0" y="299847"/>
                  </a:lnTo>
                  <a:lnTo>
                    <a:pt x="4445" y="323088"/>
                  </a:lnTo>
                  <a:lnTo>
                    <a:pt x="16510" y="342138"/>
                  </a:lnTo>
                  <a:lnTo>
                    <a:pt x="34417" y="354965"/>
                  </a:lnTo>
                  <a:lnTo>
                    <a:pt x="56515" y="359664"/>
                  </a:lnTo>
                  <a:lnTo>
                    <a:pt x="4623435" y="359664"/>
                  </a:lnTo>
                  <a:lnTo>
                    <a:pt x="4645406" y="354965"/>
                  </a:lnTo>
                  <a:lnTo>
                    <a:pt x="4663440" y="342138"/>
                  </a:lnTo>
                  <a:lnTo>
                    <a:pt x="4675632" y="323088"/>
                  </a:lnTo>
                  <a:lnTo>
                    <a:pt x="4680077" y="299847"/>
                  </a:lnTo>
                  <a:lnTo>
                    <a:pt x="4680077" y="59817"/>
                  </a:lnTo>
                  <a:lnTo>
                    <a:pt x="4675632" y="36576"/>
                  </a:lnTo>
                  <a:lnTo>
                    <a:pt x="4663440" y="17526"/>
                  </a:lnTo>
                  <a:lnTo>
                    <a:pt x="4645406" y="4699"/>
                  </a:lnTo>
                  <a:lnTo>
                    <a:pt x="462343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98448" y="990216"/>
            <a:ext cx="3834070" cy="1126852"/>
            <a:chOff x="0" y="0"/>
            <a:chExt cx="5112093" cy="1502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12093" cy="1502469"/>
            </a:xfrm>
            <a:custGeom>
              <a:avLst/>
              <a:gdLst/>
              <a:ahLst/>
              <a:cxnLst/>
              <a:rect r="r" b="b" t="t" l="l"/>
              <a:pathLst>
                <a:path h="1502469" w="5112093">
                  <a:moveTo>
                    <a:pt x="0" y="0"/>
                  </a:moveTo>
                  <a:lnTo>
                    <a:pt x="5112093" y="0"/>
                  </a:lnTo>
                  <a:lnTo>
                    <a:pt x="5112093" y="1502469"/>
                  </a:lnTo>
                  <a:lnTo>
                    <a:pt x="0" y="15024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5112093" cy="153104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67BDC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</a:t>
              </a:r>
              <a:r>
                <a:rPr lang="en-US" sz="6000" b="true">
                  <a:solidFill>
                    <a:srgbClr val="165D6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Contents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385498" y="243120"/>
            <a:ext cx="1602058" cy="364862"/>
          </a:xfrm>
          <a:custGeom>
            <a:avLst/>
            <a:gdLst/>
            <a:ahLst/>
            <a:cxnLst/>
            <a:rect r="r" b="b" t="t" l="l"/>
            <a:pathLst>
              <a:path h="364862" w="1602058">
                <a:moveTo>
                  <a:pt x="0" y="0"/>
                </a:moveTo>
                <a:lnTo>
                  <a:pt x="1602058" y="0"/>
                </a:lnTo>
                <a:lnTo>
                  <a:pt x="1602058" y="364862"/>
                </a:lnTo>
                <a:lnTo>
                  <a:pt x="0" y="364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683902" y="3261504"/>
            <a:ext cx="1126266" cy="868678"/>
            <a:chOff x="0" y="0"/>
            <a:chExt cx="1501688" cy="11582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01688" cy="1158237"/>
            </a:xfrm>
            <a:custGeom>
              <a:avLst/>
              <a:gdLst/>
              <a:ahLst/>
              <a:cxnLst/>
              <a:rect r="r" b="b" t="t" l="l"/>
              <a:pathLst>
                <a:path h="1158237" w="1501688">
                  <a:moveTo>
                    <a:pt x="0" y="0"/>
                  </a:moveTo>
                  <a:lnTo>
                    <a:pt x="1501688" y="0"/>
                  </a:lnTo>
                  <a:lnTo>
                    <a:pt x="1501688" y="1158237"/>
                  </a:lnTo>
                  <a:lnTo>
                    <a:pt x="0" y="11582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501688" cy="11772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b="true" sz="4800" spc="-15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01.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037776" y="3353179"/>
            <a:ext cx="2061966" cy="71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ERD설계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668994" y="4300010"/>
            <a:ext cx="1126266" cy="868678"/>
            <a:chOff x="0" y="0"/>
            <a:chExt cx="1501688" cy="11582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01688" cy="1158237"/>
            </a:xfrm>
            <a:custGeom>
              <a:avLst/>
              <a:gdLst/>
              <a:ahLst/>
              <a:cxnLst/>
              <a:rect r="r" b="b" t="t" l="l"/>
              <a:pathLst>
                <a:path h="1158237" w="1501688">
                  <a:moveTo>
                    <a:pt x="0" y="0"/>
                  </a:moveTo>
                  <a:lnTo>
                    <a:pt x="1501688" y="0"/>
                  </a:lnTo>
                  <a:lnTo>
                    <a:pt x="1501688" y="1158237"/>
                  </a:lnTo>
                  <a:lnTo>
                    <a:pt x="0" y="11582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1501688" cy="11772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b="true" sz="4800" spc="-15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02.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022868" y="4391685"/>
            <a:ext cx="2453100" cy="71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API 정의서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683912" y="5338514"/>
            <a:ext cx="1126267" cy="868678"/>
            <a:chOff x="0" y="0"/>
            <a:chExt cx="1501689" cy="11582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01690" cy="1158237"/>
            </a:xfrm>
            <a:custGeom>
              <a:avLst/>
              <a:gdLst/>
              <a:ahLst/>
              <a:cxnLst/>
              <a:rect r="r" b="b" t="t" l="l"/>
              <a:pathLst>
                <a:path h="1158237" w="1501690">
                  <a:moveTo>
                    <a:pt x="0" y="0"/>
                  </a:moveTo>
                  <a:lnTo>
                    <a:pt x="1501690" y="0"/>
                  </a:lnTo>
                  <a:lnTo>
                    <a:pt x="1501690" y="1158237"/>
                  </a:lnTo>
                  <a:lnTo>
                    <a:pt x="0" y="11582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1501689" cy="117728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b="true" sz="4800" spc="-15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03.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037786" y="5430189"/>
            <a:ext cx="3062240" cy="71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9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UI스케치 작성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1458"/>
            <a:ext cx="18288000" cy="7347856"/>
            <a:chOff x="0" y="0"/>
            <a:chExt cx="24384000" cy="9797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797161"/>
            </a:xfrm>
            <a:custGeom>
              <a:avLst/>
              <a:gdLst/>
              <a:ahLst/>
              <a:cxnLst/>
              <a:rect r="r" b="b" t="t" l="l"/>
              <a:pathLst>
                <a:path h="9797161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797161"/>
                  </a:lnTo>
                  <a:lnTo>
                    <a:pt x="0" y="9797161"/>
                  </a:lnTo>
                  <a:close/>
                </a:path>
              </a:pathLst>
            </a:custGeom>
            <a:solidFill>
              <a:srgbClr val="C8E7E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385498" y="243120"/>
            <a:ext cx="1602058" cy="364862"/>
          </a:xfrm>
          <a:custGeom>
            <a:avLst/>
            <a:gdLst/>
            <a:ahLst/>
            <a:cxnLst/>
            <a:rect r="r" b="b" t="t" l="l"/>
            <a:pathLst>
              <a:path h="364862" w="1602058">
                <a:moveTo>
                  <a:pt x="0" y="0"/>
                </a:moveTo>
                <a:lnTo>
                  <a:pt x="1602058" y="0"/>
                </a:lnTo>
                <a:lnTo>
                  <a:pt x="1602058" y="364862"/>
                </a:lnTo>
                <a:lnTo>
                  <a:pt x="0" y="364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56062" y="2116184"/>
            <a:ext cx="15773400" cy="1779318"/>
            <a:chOff x="0" y="0"/>
            <a:chExt cx="21031200" cy="23724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31200" cy="2372424"/>
            </a:xfrm>
            <a:custGeom>
              <a:avLst/>
              <a:gdLst/>
              <a:ahLst/>
              <a:cxnLst/>
              <a:rect r="r" b="b" t="t" l="l"/>
              <a:pathLst>
                <a:path h="2372424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372424"/>
                  </a:lnTo>
                  <a:lnTo>
                    <a:pt x="0" y="2372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21031200" cy="23247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ERD설계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47502" y="1485643"/>
            <a:ext cx="9770540" cy="58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b="true">
                <a:solidFill>
                  <a:srgbClr val="165D69"/>
                </a:solidFill>
                <a:latin typeface="Arimo Bold"/>
                <a:ea typeface="Arimo Bold"/>
                <a:cs typeface="Arimo Bold"/>
                <a:sym typeface="Arimo Bold"/>
              </a:rPr>
              <a:t>01.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94" y="1717588"/>
            <a:ext cx="17924506" cy="8021724"/>
            <a:chOff x="0" y="0"/>
            <a:chExt cx="23899341" cy="10695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99368" cy="10695686"/>
            </a:xfrm>
            <a:custGeom>
              <a:avLst/>
              <a:gdLst/>
              <a:ahLst/>
              <a:cxnLst/>
              <a:rect r="r" b="b" t="t" l="l"/>
              <a:pathLst>
                <a:path h="10695686" w="23899368">
                  <a:moveTo>
                    <a:pt x="0" y="0"/>
                  </a:moveTo>
                  <a:lnTo>
                    <a:pt x="23899368" y="0"/>
                  </a:lnTo>
                  <a:lnTo>
                    <a:pt x="23899368" y="10695686"/>
                  </a:lnTo>
                  <a:lnTo>
                    <a:pt x="0" y="106956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" t="0" r="-47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655186" y="2392452"/>
            <a:ext cx="1080000" cy="1080000"/>
            <a:chOff x="0" y="0"/>
            <a:chExt cx="1440000" cy="14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30AEA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655186" y="1011030"/>
            <a:ext cx="1080000" cy="1080000"/>
            <a:chOff x="0" y="0"/>
            <a:chExt cx="1440000" cy="144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204F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655186" y="3773874"/>
            <a:ext cx="1080000" cy="1080000"/>
            <a:chOff x="0" y="0"/>
            <a:chExt cx="1440000" cy="144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C7E3E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655186" y="5155296"/>
            <a:ext cx="1080000" cy="1080000"/>
            <a:chOff x="0" y="0"/>
            <a:chExt cx="1440000" cy="144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655186" y="6536718"/>
            <a:ext cx="1080000" cy="1080000"/>
            <a:chOff x="0" y="0"/>
            <a:chExt cx="1440000" cy="14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F5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66700" y="306626"/>
            <a:ext cx="15773400" cy="1127760"/>
            <a:chOff x="0" y="0"/>
            <a:chExt cx="21031200" cy="15036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031200" cy="1503680"/>
            </a:xfrm>
            <a:custGeom>
              <a:avLst/>
              <a:gdLst/>
              <a:ahLst/>
              <a:cxnLst/>
              <a:rect r="r" b="b" t="t" l="l"/>
              <a:pathLst>
                <a:path h="150368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503680"/>
                  </a:lnTo>
                  <a:lnTo>
                    <a:pt x="0" y="1503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21031200" cy="14751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ERD설계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646803" y="2992059"/>
            <a:ext cx="7264660" cy="5472782"/>
          </a:xfrm>
          <a:custGeom>
            <a:avLst/>
            <a:gdLst/>
            <a:ahLst/>
            <a:cxnLst/>
            <a:rect r="r" b="b" t="t" l="l"/>
            <a:pathLst>
              <a:path h="5472782" w="7264660">
                <a:moveTo>
                  <a:pt x="0" y="0"/>
                </a:moveTo>
                <a:lnTo>
                  <a:pt x="7264660" y="0"/>
                </a:lnTo>
                <a:lnTo>
                  <a:pt x="7264660" y="5472782"/>
                </a:lnTo>
                <a:lnTo>
                  <a:pt x="0" y="5472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50973" y="2549971"/>
            <a:ext cx="6174196" cy="6356958"/>
          </a:xfrm>
          <a:custGeom>
            <a:avLst/>
            <a:gdLst/>
            <a:ahLst/>
            <a:cxnLst/>
            <a:rect r="r" b="b" t="t" l="l"/>
            <a:pathLst>
              <a:path h="6356958" w="6174196">
                <a:moveTo>
                  <a:pt x="0" y="0"/>
                </a:moveTo>
                <a:lnTo>
                  <a:pt x="6174196" y="0"/>
                </a:lnTo>
                <a:lnTo>
                  <a:pt x="617419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1458"/>
            <a:ext cx="18288000" cy="7347856"/>
            <a:chOff x="0" y="0"/>
            <a:chExt cx="24384000" cy="9797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797161"/>
            </a:xfrm>
            <a:custGeom>
              <a:avLst/>
              <a:gdLst/>
              <a:ahLst/>
              <a:cxnLst/>
              <a:rect r="r" b="b" t="t" l="l"/>
              <a:pathLst>
                <a:path h="9797161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797161"/>
                  </a:lnTo>
                  <a:lnTo>
                    <a:pt x="0" y="9797161"/>
                  </a:lnTo>
                  <a:close/>
                </a:path>
              </a:pathLst>
            </a:custGeom>
            <a:solidFill>
              <a:srgbClr val="C8E7E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385498" y="243120"/>
            <a:ext cx="1602058" cy="364862"/>
          </a:xfrm>
          <a:custGeom>
            <a:avLst/>
            <a:gdLst/>
            <a:ahLst/>
            <a:cxnLst/>
            <a:rect r="r" b="b" t="t" l="l"/>
            <a:pathLst>
              <a:path h="364862" w="1602058">
                <a:moveTo>
                  <a:pt x="0" y="0"/>
                </a:moveTo>
                <a:lnTo>
                  <a:pt x="1602058" y="0"/>
                </a:lnTo>
                <a:lnTo>
                  <a:pt x="1602058" y="364862"/>
                </a:lnTo>
                <a:lnTo>
                  <a:pt x="0" y="364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56062" y="2116184"/>
            <a:ext cx="15773400" cy="1779318"/>
            <a:chOff x="0" y="0"/>
            <a:chExt cx="21031200" cy="23724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31200" cy="2372424"/>
            </a:xfrm>
            <a:custGeom>
              <a:avLst/>
              <a:gdLst/>
              <a:ahLst/>
              <a:cxnLst/>
              <a:rect r="r" b="b" t="t" l="l"/>
              <a:pathLst>
                <a:path h="2372424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372424"/>
                  </a:lnTo>
                  <a:lnTo>
                    <a:pt x="0" y="2372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21031200" cy="23247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API 정의서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47502" y="1485643"/>
            <a:ext cx="9770540" cy="58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b="true">
                <a:solidFill>
                  <a:srgbClr val="165D69"/>
                </a:solidFill>
                <a:latin typeface="Arimo Bold"/>
                <a:ea typeface="Arimo Bold"/>
                <a:cs typeface="Arimo Bold"/>
                <a:sym typeface="Arimo Bold"/>
              </a:rPr>
              <a:t>02.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94" y="1717588"/>
            <a:ext cx="17924506" cy="8021724"/>
            <a:chOff x="0" y="0"/>
            <a:chExt cx="23899341" cy="10695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99368" cy="10695686"/>
            </a:xfrm>
            <a:custGeom>
              <a:avLst/>
              <a:gdLst/>
              <a:ahLst/>
              <a:cxnLst/>
              <a:rect r="r" b="b" t="t" l="l"/>
              <a:pathLst>
                <a:path h="10695686" w="23899368">
                  <a:moveTo>
                    <a:pt x="0" y="0"/>
                  </a:moveTo>
                  <a:lnTo>
                    <a:pt x="23899368" y="0"/>
                  </a:lnTo>
                  <a:lnTo>
                    <a:pt x="23899368" y="10695686"/>
                  </a:lnTo>
                  <a:lnTo>
                    <a:pt x="0" y="106956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" t="0" r="-47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655186" y="2392452"/>
            <a:ext cx="1080000" cy="1080000"/>
            <a:chOff x="0" y="0"/>
            <a:chExt cx="1440000" cy="14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30AEA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655186" y="1011030"/>
            <a:ext cx="1080000" cy="1080000"/>
            <a:chOff x="0" y="0"/>
            <a:chExt cx="1440000" cy="144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204F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655186" y="3773874"/>
            <a:ext cx="1080000" cy="1080000"/>
            <a:chOff x="0" y="0"/>
            <a:chExt cx="1440000" cy="144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C7E3E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655186" y="5155296"/>
            <a:ext cx="1080000" cy="1080000"/>
            <a:chOff x="0" y="0"/>
            <a:chExt cx="1440000" cy="144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655186" y="6536718"/>
            <a:ext cx="1080000" cy="1080000"/>
            <a:chOff x="0" y="0"/>
            <a:chExt cx="1440000" cy="14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F5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66700" y="306626"/>
            <a:ext cx="15773400" cy="1127760"/>
            <a:chOff x="0" y="0"/>
            <a:chExt cx="21031200" cy="15036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031200" cy="1503680"/>
            </a:xfrm>
            <a:custGeom>
              <a:avLst/>
              <a:gdLst/>
              <a:ahLst/>
              <a:cxnLst/>
              <a:rect r="r" b="b" t="t" l="l"/>
              <a:pathLst>
                <a:path h="150368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503680"/>
                  </a:lnTo>
                  <a:lnTo>
                    <a:pt x="0" y="1503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21031200" cy="14751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API 정의서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97778" y="2203561"/>
            <a:ext cx="17217464" cy="6004591"/>
          </a:xfrm>
          <a:custGeom>
            <a:avLst/>
            <a:gdLst/>
            <a:ahLst/>
            <a:cxnLst/>
            <a:rect r="r" b="b" t="t" l="l"/>
            <a:pathLst>
              <a:path h="6004591" w="17217464">
                <a:moveTo>
                  <a:pt x="0" y="0"/>
                </a:moveTo>
                <a:lnTo>
                  <a:pt x="17217464" y="0"/>
                </a:lnTo>
                <a:lnTo>
                  <a:pt x="17217464" y="6004591"/>
                </a:lnTo>
                <a:lnTo>
                  <a:pt x="0" y="6004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94" y="1717588"/>
            <a:ext cx="17924506" cy="8021724"/>
            <a:chOff x="0" y="0"/>
            <a:chExt cx="23899341" cy="10695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99368" cy="10695686"/>
            </a:xfrm>
            <a:custGeom>
              <a:avLst/>
              <a:gdLst/>
              <a:ahLst/>
              <a:cxnLst/>
              <a:rect r="r" b="b" t="t" l="l"/>
              <a:pathLst>
                <a:path h="10695686" w="23899368">
                  <a:moveTo>
                    <a:pt x="0" y="0"/>
                  </a:moveTo>
                  <a:lnTo>
                    <a:pt x="23899368" y="0"/>
                  </a:lnTo>
                  <a:lnTo>
                    <a:pt x="23899368" y="10695686"/>
                  </a:lnTo>
                  <a:lnTo>
                    <a:pt x="0" y="106956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" t="0" r="-47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655186" y="2392452"/>
            <a:ext cx="1080000" cy="1080000"/>
            <a:chOff x="0" y="0"/>
            <a:chExt cx="1440000" cy="14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30AEA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655186" y="1011030"/>
            <a:ext cx="1080000" cy="1080000"/>
            <a:chOff x="0" y="0"/>
            <a:chExt cx="1440000" cy="144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204F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655186" y="3773874"/>
            <a:ext cx="1080000" cy="1080000"/>
            <a:chOff x="0" y="0"/>
            <a:chExt cx="1440000" cy="144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C7E3E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655186" y="5155296"/>
            <a:ext cx="1080000" cy="1080000"/>
            <a:chOff x="0" y="0"/>
            <a:chExt cx="1440000" cy="144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655186" y="6536718"/>
            <a:ext cx="1080000" cy="1080000"/>
            <a:chOff x="0" y="0"/>
            <a:chExt cx="1440000" cy="14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F5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66700" y="306626"/>
            <a:ext cx="15773400" cy="1127760"/>
            <a:chOff x="0" y="0"/>
            <a:chExt cx="21031200" cy="15036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031200" cy="1503680"/>
            </a:xfrm>
            <a:custGeom>
              <a:avLst/>
              <a:gdLst/>
              <a:ahLst/>
              <a:cxnLst/>
              <a:rect r="r" b="b" t="t" l="l"/>
              <a:pathLst>
                <a:path h="150368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503680"/>
                  </a:lnTo>
                  <a:lnTo>
                    <a:pt x="0" y="1503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21031200" cy="14751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API 정의서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91264" y="2871681"/>
            <a:ext cx="9443863" cy="5713537"/>
          </a:xfrm>
          <a:custGeom>
            <a:avLst/>
            <a:gdLst/>
            <a:ahLst/>
            <a:cxnLst/>
            <a:rect r="r" b="b" t="t" l="l"/>
            <a:pathLst>
              <a:path h="5713537" w="9443863">
                <a:moveTo>
                  <a:pt x="0" y="0"/>
                </a:moveTo>
                <a:lnTo>
                  <a:pt x="9443863" y="0"/>
                </a:lnTo>
                <a:lnTo>
                  <a:pt x="9443863" y="5713538"/>
                </a:lnTo>
                <a:lnTo>
                  <a:pt x="0" y="5713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533278" y="3003329"/>
            <a:ext cx="6942982" cy="5450241"/>
          </a:xfrm>
          <a:custGeom>
            <a:avLst/>
            <a:gdLst/>
            <a:ahLst/>
            <a:cxnLst/>
            <a:rect r="r" b="b" t="t" l="l"/>
            <a:pathLst>
              <a:path h="5450241" w="6942982">
                <a:moveTo>
                  <a:pt x="0" y="0"/>
                </a:moveTo>
                <a:lnTo>
                  <a:pt x="6942982" y="0"/>
                </a:lnTo>
                <a:lnTo>
                  <a:pt x="6942982" y="5450242"/>
                </a:lnTo>
                <a:lnTo>
                  <a:pt x="0" y="5450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1458"/>
            <a:ext cx="18288000" cy="7347856"/>
            <a:chOff x="0" y="0"/>
            <a:chExt cx="24384000" cy="9797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797161"/>
            </a:xfrm>
            <a:custGeom>
              <a:avLst/>
              <a:gdLst/>
              <a:ahLst/>
              <a:cxnLst/>
              <a:rect r="r" b="b" t="t" l="l"/>
              <a:pathLst>
                <a:path h="9797161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797161"/>
                  </a:lnTo>
                  <a:lnTo>
                    <a:pt x="0" y="9797161"/>
                  </a:lnTo>
                  <a:close/>
                </a:path>
              </a:pathLst>
            </a:custGeom>
            <a:solidFill>
              <a:srgbClr val="C8E7E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385498" y="243120"/>
            <a:ext cx="1602058" cy="364862"/>
          </a:xfrm>
          <a:custGeom>
            <a:avLst/>
            <a:gdLst/>
            <a:ahLst/>
            <a:cxnLst/>
            <a:rect r="r" b="b" t="t" l="l"/>
            <a:pathLst>
              <a:path h="364862" w="1602058">
                <a:moveTo>
                  <a:pt x="0" y="0"/>
                </a:moveTo>
                <a:lnTo>
                  <a:pt x="1602058" y="0"/>
                </a:lnTo>
                <a:lnTo>
                  <a:pt x="1602058" y="364862"/>
                </a:lnTo>
                <a:lnTo>
                  <a:pt x="0" y="364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56062" y="2116184"/>
            <a:ext cx="15773400" cy="1779318"/>
            <a:chOff x="0" y="0"/>
            <a:chExt cx="21031200" cy="23724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31200" cy="2372424"/>
            </a:xfrm>
            <a:custGeom>
              <a:avLst/>
              <a:gdLst/>
              <a:ahLst/>
              <a:cxnLst/>
              <a:rect r="r" b="b" t="t" l="l"/>
              <a:pathLst>
                <a:path h="2372424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372424"/>
                  </a:lnTo>
                  <a:lnTo>
                    <a:pt x="0" y="2372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21031200" cy="23247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UI 스케치 작성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47502" y="1485643"/>
            <a:ext cx="9770540" cy="58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b="true">
                <a:solidFill>
                  <a:srgbClr val="165D69"/>
                </a:solidFill>
                <a:latin typeface="Arimo Bold"/>
                <a:ea typeface="Arimo Bold"/>
                <a:cs typeface="Arimo Bold"/>
                <a:sym typeface="Arimo Bold"/>
              </a:rPr>
              <a:t>03.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94" y="1717588"/>
            <a:ext cx="17924506" cy="8021724"/>
            <a:chOff x="0" y="0"/>
            <a:chExt cx="23899341" cy="10695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99368" cy="10695686"/>
            </a:xfrm>
            <a:custGeom>
              <a:avLst/>
              <a:gdLst/>
              <a:ahLst/>
              <a:cxnLst/>
              <a:rect r="r" b="b" t="t" l="l"/>
              <a:pathLst>
                <a:path h="10695686" w="23899368">
                  <a:moveTo>
                    <a:pt x="0" y="0"/>
                  </a:moveTo>
                  <a:lnTo>
                    <a:pt x="23899368" y="0"/>
                  </a:lnTo>
                  <a:lnTo>
                    <a:pt x="23899368" y="10695686"/>
                  </a:lnTo>
                  <a:lnTo>
                    <a:pt x="0" y="106956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" t="0" r="-47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655186" y="2392452"/>
            <a:ext cx="1080000" cy="1080000"/>
            <a:chOff x="0" y="0"/>
            <a:chExt cx="1440000" cy="14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30AEA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655186" y="1011030"/>
            <a:ext cx="1080000" cy="1080000"/>
            <a:chOff x="0" y="0"/>
            <a:chExt cx="1440000" cy="144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204F5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655186" y="3773874"/>
            <a:ext cx="1080000" cy="1080000"/>
            <a:chOff x="0" y="0"/>
            <a:chExt cx="1440000" cy="144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C7E3E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655186" y="5155296"/>
            <a:ext cx="1080000" cy="1080000"/>
            <a:chOff x="0" y="0"/>
            <a:chExt cx="1440000" cy="144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1655186" y="6536718"/>
            <a:ext cx="1080000" cy="1080000"/>
            <a:chOff x="0" y="0"/>
            <a:chExt cx="1440000" cy="14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0"/>
                  </a:lnTo>
                  <a:lnTo>
                    <a:pt x="1440053" y="1440053"/>
                  </a:lnTo>
                  <a:lnTo>
                    <a:pt x="0" y="1440053"/>
                  </a:lnTo>
                </a:path>
              </a:pathLst>
            </a:custGeom>
            <a:solidFill>
              <a:srgbClr val="FF572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66700" y="306626"/>
            <a:ext cx="15773400" cy="1127760"/>
            <a:chOff x="0" y="0"/>
            <a:chExt cx="21031200" cy="15036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031200" cy="1503680"/>
            </a:xfrm>
            <a:custGeom>
              <a:avLst/>
              <a:gdLst/>
              <a:ahLst/>
              <a:cxnLst/>
              <a:rect r="r" b="b" t="t" l="l"/>
              <a:pathLst>
                <a:path h="150368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503680"/>
                  </a:lnTo>
                  <a:lnTo>
                    <a:pt x="0" y="1503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21031200" cy="14751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UI 스케치 작성</a:t>
              </a:r>
            </a:p>
          </p:txBody>
        </p:sp>
      </p:grp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266702" y="1899684"/>
          <a:ext cx="12293600" cy="7721600"/>
        </p:xfrm>
        <a:graphic>
          <a:graphicData uri="http://schemas.openxmlformats.org/drawingml/2006/table">
            <a:tbl>
              <a:tblPr/>
              <a:tblGrid>
                <a:gridCol w="1773870"/>
                <a:gridCol w="10519730"/>
              </a:tblGrid>
              <a:tr h="3672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00"/>
                        </a:lnSpc>
                        <a:defRPr/>
                      </a:pPr>
                      <a:r>
                        <a:rPr lang="en-US" b="true" sz="20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Indicator</a:t>
                      </a: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7354384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0000" marR="90000" marT="90000" marB="90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2900838" y="1899684"/>
          <a:ext cx="4724400" cy="1470025"/>
        </p:xfrm>
        <a:graphic>
          <a:graphicData uri="http://schemas.openxmlformats.org/drawingml/2006/table">
            <a:tbl>
              <a:tblPr/>
              <a:tblGrid>
                <a:gridCol w="1748166"/>
                <a:gridCol w="2976234"/>
              </a:tblGrid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화면명칭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홈 메인화면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화면ID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main_001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페이지 No.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lang="en-US" sz="1100"/>
                    </a:p>
                  </a:txBody>
                  <a:tcPr marL="72000" marR="72000" marT="72000" marB="7200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12900840" y="3229286"/>
          <a:ext cx="4749800" cy="6375400"/>
        </p:xfrm>
        <a:graphic>
          <a:graphicData uri="http://schemas.openxmlformats.org/drawingml/2006/table">
            <a:tbl>
              <a:tblPr/>
              <a:tblGrid>
                <a:gridCol w="4749800"/>
              </a:tblGrid>
              <a:tr h="4719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화면설명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2316110">
                <a:tc>
                  <a:txBody>
                    <a:bodyPr anchor="t" rtlCol="false"/>
                    <a:lstStyle/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책표지를 출력합니다</a:t>
                      </a:r>
                      <a:endParaRPr lang="en-US" sz="1100"/>
                    </a:p>
                    <a:p>
                      <a:pPr algn="l" marL="259080" indent="-129540" lvl="1">
                        <a:lnSpc>
                          <a:spcPts val="1679"/>
                        </a:lnSpc>
                        <a:buAutoNum type="arabicPeriod" startAt="1"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장르, 인기 작품, 이달의 신작등 카테고리 별로 출력합니다</a:t>
                      </a:r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9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20"/>
                        </a:lnSpc>
                        <a:defRPr/>
                      </a:pPr>
                      <a:r>
                        <a:rPr lang="en-US" b="true" sz="160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비고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</a:tr>
              <a:tr h="311545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1" id="21"/>
          <p:cNvSpPr/>
          <p:nvPr/>
        </p:nvSpPr>
        <p:spPr>
          <a:xfrm flipH="false" flipV="false" rot="0">
            <a:off x="1547671" y="2507334"/>
            <a:ext cx="9731661" cy="6965623"/>
          </a:xfrm>
          <a:custGeom>
            <a:avLst/>
            <a:gdLst/>
            <a:ahLst/>
            <a:cxnLst/>
            <a:rect r="r" b="b" t="t" l="l"/>
            <a:pathLst>
              <a:path h="6965623" w="9731661">
                <a:moveTo>
                  <a:pt x="0" y="0"/>
                </a:moveTo>
                <a:lnTo>
                  <a:pt x="9731662" y="0"/>
                </a:lnTo>
                <a:lnTo>
                  <a:pt x="9731662" y="6965623"/>
                </a:lnTo>
                <a:lnTo>
                  <a:pt x="0" y="6965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2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DAGozN3CNhg</dc:identifier>
  <dcterms:modified xsi:type="dcterms:W3CDTF">2011-08-01T06:04:30Z</dcterms:modified>
  <cp:revision>1</cp:revision>
  <dc:title>[템플릿] 조별산출물_1일차_00반00조.pptx</dc:title>
</cp:coreProperties>
</file>