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9" r:id="rId4"/>
  </p:sldMasterIdLst>
  <p:notesMasterIdLst>
    <p:notesMasterId r:id="rId17"/>
  </p:notesMasterIdLst>
  <p:sldIdLst>
    <p:sldId id="3855" r:id="rId5"/>
    <p:sldId id="330" r:id="rId6"/>
    <p:sldId id="326" r:id="rId7"/>
    <p:sldId id="327" r:id="rId8"/>
    <p:sldId id="3853" r:id="rId9"/>
    <p:sldId id="338" r:id="rId10"/>
    <p:sldId id="339" r:id="rId11"/>
    <p:sldId id="342" r:id="rId12"/>
    <p:sldId id="343" r:id="rId13"/>
    <p:sldId id="3854" r:id="rId14"/>
    <p:sldId id="3856" r:id="rId15"/>
    <p:sldId id="273" r:id="rId16"/>
  </p:sldIdLst>
  <p:sldSz cx="9144000" cy="5143500" type="screen16x9"/>
  <p:notesSz cx="6858000" cy="9144000"/>
  <p:embeddedFontLst>
    <p:embeddedFont>
      <p:font typeface="나눔스퀘어" panose="020B0604020202020204" charset="-127"/>
      <p:regular r:id="rId18"/>
    </p:embeddedFont>
    <p:embeddedFont>
      <p:font typeface="나눔스퀘어 Bold" panose="020B0604020202020204" charset="-127"/>
      <p:bold r:id="rId19"/>
    </p:embeddedFont>
    <p:embeddedFont>
      <p:font typeface="나눔스퀘어 ExtraBold" panose="020B0604020202020204" charset="-127"/>
      <p:bold r:id="rId20"/>
    </p:embeddedFont>
    <p:embeddedFont>
      <p:font typeface="맑은 고딕" panose="020B0503020000020004" pitchFamily="34" charset="-127"/>
      <p:regular r:id="rId21"/>
      <p:bold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pos="5551" userDrawn="1">
          <p15:clr>
            <a:srgbClr val="A4A3A4"/>
          </p15:clr>
        </p15:guide>
        <p15:guide id="5" pos="209" userDrawn="1">
          <p15:clr>
            <a:srgbClr val="A4A3A4"/>
          </p15:clr>
        </p15:guide>
        <p15:guide id="6" orient="horz" pos="3083" userDrawn="1">
          <p15:clr>
            <a:srgbClr val="A4A3A4"/>
          </p15:clr>
        </p15:guide>
        <p15:guide id="8" orient="horz" pos="1773" userDrawn="1">
          <p15:clr>
            <a:srgbClr val="A4A3A4"/>
          </p15:clr>
        </p15:guide>
        <p15:guide id="10" orient="horz" pos="554" userDrawn="1">
          <p15:clr>
            <a:srgbClr val="A4A3A4"/>
          </p15:clr>
        </p15:guide>
        <p15:guide id="11" pos="284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3" clrIdx="0">
    <p:extLst>
      <p:ext uri="{19B8F6BF-5375-455C-9EA6-DF929625EA0E}">
        <p15:presenceInfo xmlns:p15="http://schemas.microsoft.com/office/powerpoint/2012/main" userId="0b621d30c9715ef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E3E4"/>
    <a:srgbClr val="FF5722"/>
    <a:srgbClr val="30AEAA"/>
    <a:srgbClr val="000000"/>
    <a:srgbClr val="F2F2F2"/>
    <a:srgbClr val="E6E6E6"/>
    <a:srgbClr val="020202"/>
    <a:srgbClr val="FFC25B"/>
    <a:srgbClr val="61A4CD"/>
    <a:srgbClr val="3BC9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F240EB-5930-459C-9B92-9F918CF8FD0D}" v="7" dt="2025-05-26T05:11:41.103"/>
    <p1510:client id="{B54D2FAF-9394-4A79-A2E6-BDDFE814FEFC}" v="336" dt="2025-05-26T05:14:29.15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5551"/>
        <p:guide pos="209"/>
        <p:guide orient="horz" pos="3083"/>
        <p:guide orient="horz" pos="1773"/>
        <p:guide orient="horz" pos="554"/>
        <p:guide pos="2846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4.fntdata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font" Target="fonts/font3.fntdata"/><Relationship Id="rId29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font" Target="fonts/font2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 상준" userId="c6c18c30-6eb4-4c84-b063-29b407202bb8" providerId="ADAL" clId="{8DF240EB-5930-459C-9B92-9F918CF8FD0D}"/>
    <pc:docChg chg="custSel addSld delSld modSld">
      <pc:chgData name="이 상준" userId="c6c18c30-6eb4-4c84-b063-29b407202bb8" providerId="ADAL" clId="{8DF240EB-5930-459C-9B92-9F918CF8FD0D}" dt="2025-05-26T05:11:41.103" v="6" actId="20577"/>
      <pc:docMkLst>
        <pc:docMk/>
      </pc:docMkLst>
      <pc:sldChg chg="del">
        <pc:chgData name="이 상준" userId="c6c18c30-6eb4-4c84-b063-29b407202bb8" providerId="ADAL" clId="{8DF240EB-5930-459C-9B92-9F918CF8FD0D}" dt="2025-05-26T05:02:01.446" v="1" actId="47"/>
        <pc:sldMkLst>
          <pc:docMk/>
          <pc:sldMk cId="1402546980" sldId="3850"/>
        </pc:sldMkLst>
      </pc:sldChg>
      <pc:sldChg chg="delSp add mod">
        <pc:chgData name="이 상준" userId="c6c18c30-6eb4-4c84-b063-29b407202bb8" providerId="ADAL" clId="{8DF240EB-5930-459C-9B92-9F918CF8FD0D}" dt="2025-05-26T05:02:04.252" v="2" actId="478"/>
        <pc:sldMkLst>
          <pc:docMk/>
          <pc:sldMk cId="650984021" sldId="3855"/>
        </pc:sldMkLst>
        <pc:spChg chg="del">
          <ac:chgData name="이 상준" userId="c6c18c30-6eb4-4c84-b063-29b407202bb8" providerId="ADAL" clId="{8DF240EB-5930-459C-9B92-9F918CF8FD0D}" dt="2025-05-26T05:02:04.252" v="2" actId="478"/>
          <ac:spMkLst>
            <pc:docMk/>
            <pc:sldMk cId="650984021" sldId="3855"/>
            <ac:spMk id="4" creationId="{1F46F332-683B-31E4-82E3-0C43C3950898}"/>
          </ac:spMkLst>
        </pc:spChg>
      </pc:sldChg>
      <pc:sldChg chg="modSp add mod">
        <pc:chgData name="이 상준" userId="c6c18c30-6eb4-4c84-b063-29b407202bb8" providerId="ADAL" clId="{8DF240EB-5930-459C-9B92-9F918CF8FD0D}" dt="2025-05-26T05:11:41.103" v="6" actId="20577"/>
        <pc:sldMkLst>
          <pc:docMk/>
          <pc:sldMk cId="4211304840" sldId="3856"/>
        </pc:sldMkLst>
        <pc:spChg chg="mod">
          <ac:chgData name="이 상준" userId="c6c18c30-6eb4-4c84-b063-29b407202bb8" providerId="ADAL" clId="{8DF240EB-5930-459C-9B92-9F918CF8FD0D}" dt="2025-05-26T05:11:41.103" v="6" actId="20577"/>
          <ac:spMkLst>
            <pc:docMk/>
            <pc:sldMk cId="4211304840" sldId="3856"/>
            <ac:spMk id="2" creationId="{B7DE3045-A316-AD89-6704-E6763ED631A6}"/>
          </ac:spMkLst>
        </pc:spChg>
        <pc:spChg chg="mod">
          <ac:chgData name="이 상준" userId="c6c18c30-6eb4-4c84-b063-29b407202bb8" providerId="ADAL" clId="{8DF240EB-5930-459C-9B92-9F918CF8FD0D}" dt="2025-05-26T05:11:11.053" v="5" actId="113"/>
          <ac:spMkLst>
            <pc:docMk/>
            <pc:sldMk cId="4211304840" sldId="3856"/>
            <ac:spMk id="3" creationId="{F221F87A-C117-4B42-FA66-0A653437BAE1}"/>
          </ac:spMkLst>
        </pc:spChg>
      </pc:sldChg>
    </pc:docChg>
  </pc:docChgLst>
  <pc:docChgLst>
    <pc:chgData name="김 민성" userId="ab850405-6643-41af-9b64-6ad501c3c4ca" providerId="ADAL" clId="{37A6B4AD-045F-48C9-986A-1B52FA86DCE3}"/>
    <pc:docChg chg="undo custSel addSld delSld modSld delSection modSection">
      <pc:chgData name="김 민성" userId="ab850405-6643-41af-9b64-6ad501c3c4ca" providerId="ADAL" clId="{37A6B4AD-045F-48C9-986A-1B52FA86DCE3}" dt="2025-05-23T14:59:50.605" v="312"/>
      <pc:docMkLst>
        <pc:docMk/>
      </pc:docMkLst>
      <pc:sldChg chg="add del">
        <pc:chgData name="김 민성" userId="ab850405-6643-41af-9b64-6ad501c3c4ca" providerId="ADAL" clId="{37A6B4AD-045F-48C9-986A-1B52FA86DCE3}" dt="2025-05-23T14:42:03.605" v="223" actId="47"/>
        <pc:sldMkLst>
          <pc:docMk/>
          <pc:sldMk cId="3684160168" sldId="262"/>
        </pc:sldMkLst>
      </pc:sldChg>
      <pc:sldChg chg="add del">
        <pc:chgData name="김 민성" userId="ab850405-6643-41af-9b64-6ad501c3c4ca" providerId="ADAL" clId="{37A6B4AD-045F-48C9-986A-1B52FA86DCE3}" dt="2025-05-23T14:42:03.605" v="223" actId="47"/>
        <pc:sldMkLst>
          <pc:docMk/>
          <pc:sldMk cId="2670757341" sldId="271"/>
        </pc:sldMkLst>
      </pc:sldChg>
      <pc:sldChg chg="add del">
        <pc:chgData name="김 민성" userId="ab850405-6643-41af-9b64-6ad501c3c4ca" providerId="ADAL" clId="{37A6B4AD-045F-48C9-986A-1B52FA86DCE3}" dt="2025-05-23T14:42:03.605" v="223" actId="47"/>
        <pc:sldMkLst>
          <pc:docMk/>
          <pc:sldMk cId="149633151" sldId="276"/>
        </pc:sldMkLst>
      </pc:sldChg>
      <pc:sldChg chg="del">
        <pc:chgData name="김 민성" userId="ab850405-6643-41af-9b64-6ad501c3c4ca" providerId="ADAL" clId="{37A6B4AD-045F-48C9-986A-1B52FA86DCE3}" dt="2025-05-23T14:36:26.165" v="2" actId="47"/>
        <pc:sldMkLst>
          <pc:docMk/>
          <pc:sldMk cId="1764569751" sldId="303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3717252863" sldId="312"/>
        </pc:sldMkLst>
      </pc:sldChg>
      <pc:sldChg chg="addSp delSp modSp del mod">
        <pc:chgData name="김 민성" userId="ab850405-6643-41af-9b64-6ad501c3c4ca" providerId="ADAL" clId="{37A6B4AD-045F-48C9-986A-1B52FA86DCE3}" dt="2025-05-23T14:43:16.026" v="231" actId="47"/>
        <pc:sldMkLst>
          <pc:docMk/>
          <pc:sldMk cId="3524126635" sldId="321"/>
        </pc:sldMkLst>
      </pc:sldChg>
      <pc:sldChg chg="modSp mod">
        <pc:chgData name="김 민성" userId="ab850405-6643-41af-9b64-6ad501c3c4ca" providerId="ADAL" clId="{37A6B4AD-045F-48C9-986A-1B52FA86DCE3}" dt="2025-05-23T14:39:45.263" v="103"/>
        <pc:sldMkLst>
          <pc:docMk/>
          <pc:sldMk cId="601975034" sldId="322"/>
        </pc:sldMkLst>
      </pc:sldChg>
      <pc:sldChg chg="del">
        <pc:chgData name="김 민성" userId="ab850405-6643-41af-9b64-6ad501c3c4ca" providerId="ADAL" clId="{37A6B4AD-045F-48C9-986A-1B52FA86DCE3}" dt="2025-05-23T14:40:12.949" v="131" actId="47"/>
        <pc:sldMkLst>
          <pc:docMk/>
          <pc:sldMk cId="1787517914" sldId="325"/>
        </pc:sldMkLst>
      </pc:sldChg>
      <pc:sldChg chg="modSp mod">
        <pc:chgData name="김 민성" userId="ab850405-6643-41af-9b64-6ad501c3c4ca" providerId="ADAL" clId="{37A6B4AD-045F-48C9-986A-1B52FA86DCE3}" dt="2025-05-23T14:40:29.005" v="139" actId="20577"/>
        <pc:sldMkLst>
          <pc:docMk/>
          <pc:sldMk cId="2783300433" sldId="326"/>
        </pc:sldMkLst>
        <pc:spChg chg="mod">
          <ac:chgData name="김 민성" userId="ab850405-6643-41af-9b64-6ad501c3c4ca" providerId="ADAL" clId="{37A6B4AD-045F-48C9-986A-1B52FA86DCE3}" dt="2025-05-23T14:40:29.005" v="139" actId="20577"/>
          <ac:spMkLst>
            <pc:docMk/>
            <pc:sldMk cId="2783300433" sldId="326"/>
            <ac:spMk id="4" creationId="{00000000-0000-0000-0000-000000000000}"/>
          </ac:spMkLst>
        </pc:spChg>
      </pc:sldChg>
      <pc:sldChg chg="addSp delSp modSp mod">
        <pc:chgData name="김 민성" userId="ab850405-6643-41af-9b64-6ad501c3c4ca" providerId="ADAL" clId="{37A6B4AD-045F-48C9-986A-1B52FA86DCE3}" dt="2025-05-23T14:59:49.140" v="311" actId="21"/>
        <pc:sldMkLst>
          <pc:docMk/>
          <pc:sldMk cId="3242758102" sldId="327"/>
        </pc:sldMkLst>
        <pc:spChg chg="mod">
          <ac:chgData name="김 민성" userId="ab850405-6643-41af-9b64-6ad501c3c4ca" providerId="ADAL" clId="{37A6B4AD-045F-48C9-986A-1B52FA86DCE3}" dt="2025-05-23T14:40:46.573" v="143" actId="20577"/>
          <ac:spMkLst>
            <pc:docMk/>
            <pc:sldMk cId="3242758102" sldId="327"/>
            <ac:spMk id="3" creationId="{00000000-0000-0000-0000-000000000000}"/>
          </ac:spMkLst>
        </pc:spChg>
      </pc:sldChg>
      <pc:sldChg chg="addSp delSp modSp mod">
        <pc:chgData name="김 민성" userId="ab850405-6643-41af-9b64-6ad501c3c4ca" providerId="ADAL" clId="{37A6B4AD-045F-48C9-986A-1B52FA86DCE3}" dt="2025-05-23T14:46:05.299" v="277" actId="478"/>
        <pc:sldMkLst>
          <pc:docMk/>
          <pc:sldMk cId="1814859057" sldId="330"/>
        </pc:sldMkLst>
        <pc:spChg chg="mod">
          <ac:chgData name="김 민성" userId="ab850405-6643-41af-9b64-6ad501c3c4ca" providerId="ADAL" clId="{37A6B4AD-045F-48C9-986A-1B52FA86DCE3}" dt="2025-05-23T14:37:43.535" v="29" actId="20577"/>
          <ac:spMkLst>
            <pc:docMk/>
            <pc:sldMk cId="1814859057" sldId="330"/>
            <ac:spMk id="7" creationId="{00000000-0000-0000-0000-000000000000}"/>
          </ac:spMkLst>
        </pc:spChg>
        <pc:spChg chg="mod">
          <ac:chgData name="김 민성" userId="ab850405-6643-41af-9b64-6ad501c3c4ca" providerId="ADAL" clId="{37A6B4AD-045F-48C9-986A-1B52FA86DCE3}" dt="2025-05-23T14:38:58.693" v="61"/>
          <ac:spMkLst>
            <pc:docMk/>
            <pc:sldMk cId="1814859057" sldId="330"/>
            <ac:spMk id="10" creationId="{00000000-0000-0000-0000-000000000000}"/>
          </ac:spMkLst>
        </pc:spChg>
        <pc:spChg chg="mod">
          <ac:chgData name="김 민성" userId="ab850405-6643-41af-9b64-6ad501c3c4ca" providerId="ADAL" clId="{37A6B4AD-045F-48C9-986A-1B52FA86DCE3}" dt="2025-05-23T14:39:06.128" v="76"/>
          <ac:spMkLst>
            <pc:docMk/>
            <pc:sldMk cId="1814859057" sldId="330"/>
            <ac:spMk id="13" creationId="{00000000-0000-0000-0000-000000000000}"/>
          </ac:spMkLst>
        </pc:spChg>
      </pc:sldChg>
      <pc:sldChg chg="addSp delSp modSp mod">
        <pc:chgData name="김 민성" userId="ab850405-6643-41af-9b64-6ad501c3c4ca" providerId="ADAL" clId="{37A6B4AD-045F-48C9-986A-1B52FA86DCE3}" dt="2025-05-23T14:55:36.714" v="292" actId="14100"/>
        <pc:sldMkLst>
          <pc:docMk/>
          <pc:sldMk cId="1547388857" sldId="331"/>
        </pc:sldMkLst>
      </pc:sldChg>
      <pc:sldChg chg="del">
        <pc:chgData name="김 민성" userId="ab850405-6643-41af-9b64-6ad501c3c4ca" providerId="ADAL" clId="{37A6B4AD-045F-48C9-986A-1B52FA86DCE3}" dt="2025-05-23T14:40:12.949" v="131" actId="47"/>
        <pc:sldMkLst>
          <pc:docMk/>
          <pc:sldMk cId="1487687258" sldId="333"/>
        </pc:sldMkLst>
      </pc:sldChg>
      <pc:sldChg chg="del">
        <pc:chgData name="김 민성" userId="ab850405-6643-41af-9b64-6ad501c3c4ca" providerId="ADAL" clId="{37A6B4AD-045F-48C9-986A-1B52FA86DCE3}" dt="2025-05-23T14:40:12.949" v="131" actId="47"/>
        <pc:sldMkLst>
          <pc:docMk/>
          <pc:sldMk cId="3158622896" sldId="335"/>
        </pc:sldMkLst>
      </pc:sldChg>
      <pc:sldChg chg="del">
        <pc:chgData name="김 민성" userId="ab850405-6643-41af-9b64-6ad501c3c4ca" providerId="ADAL" clId="{37A6B4AD-045F-48C9-986A-1B52FA86DCE3}" dt="2025-05-23T14:40:39.029" v="140" actId="47"/>
        <pc:sldMkLst>
          <pc:docMk/>
          <pc:sldMk cId="976083152" sldId="336"/>
        </pc:sldMkLst>
      </pc:sldChg>
      <pc:sldChg chg="del">
        <pc:chgData name="김 민성" userId="ab850405-6643-41af-9b64-6ad501c3c4ca" providerId="ADAL" clId="{37A6B4AD-045F-48C9-986A-1B52FA86DCE3}" dt="2025-05-23T14:40:39.029" v="140" actId="47"/>
        <pc:sldMkLst>
          <pc:docMk/>
          <pc:sldMk cId="894971846" sldId="337"/>
        </pc:sldMkLst>
      </pc:sldChg>
      <pc:sldChg chg="modSp mod">
        <pc:chgData name="김 민성" userId="ab850405-6643-41af-9b64-6ad501c3c4ca" providerId="ADAL" clId="{37A6B4AD-045F-48C9-986A-1B52FA86DCE3}" dt="2025-05-23T14:41:03.511" v="158"/>
        <pc:sldMkLst>
          <pc:docMk/>
          <pc:sldMk cId="2093046471" sldId="338"/>
        </pc:sldMkLst>
        <pc:spChg chg="mod">
          <ac:chgData name="김 민성" userId="ab850405-6643-41af-9b64-6ad501c3c4ca" providerId="ADAL" clId="{37A6B4AD-045F-48C9-986A-1B52FA86DCE3}" dt="2025-05-23T14:41:03.511" v="158"/>
          <ac:spMkLst>
            <pc:docMk/>
            <pc:sldMk cId="2093046471" sldId="338"/>
            <ac:spMk id="4" creationId="{00000000-0000-0000-0000-000000000000}"/>
          </ac:spMkLst>
        </pc:spChg>
      </pc:sldChg>
      <pc:sldChg chg="addSp delSp modSp mod">
        <pc:chgData name="김 민성" userId="ab850405-6643-41af-9b64-6ad501c3c4ca" providerId="ADAL" clId="{37A6B4AD-045F-48C9-986A-1B52FA86DCE3}" dt="2025-05-23T14:59:50.605" v="312"/>
        <pc:sldMkLst>
          <pc:docMk/>
          <pc:sldMk cId="800619909" sldId="339"/>
        </pc:sldMkLst>
        <pc:spChg chg="mod">
          <ac:chgData name="김 민성" userId="ab850405-6643-41af-9b64-6ad501c3c4ca" providerId="ADAL" clId="{37A6B4AD-045F-48C9-986A-1B52FA86DCE3}" dt="2025-05-23T14:41:17.172" v="187"/>
          <ac:spMkLst>
            <pc:docMk/>
            <pc:sldMk cId="800619909" sldId="339"/>
            <ac:spMk id="4" creationId="{00000000-0000-0000-0000-000000000000}"/>
          </ac:spMkLst>
        </pc:spChg>
        <pc:graphicFrameChg chg="add mod">
          <ac:chgData name="김 민성" userId="ab850405-6643-41af-9b64-6ad501c3c4ca" providerId="ADAL" clId="{37A6B4AD-045F-48C9-986A-1B52FA86DCE3}" dt="2025-05-23T14:59:50.605" v="312"/>
          <ac:graphicFrameMkLst>
            <pc:docMk/>
            <pc:sldMk cId="800619909" sldId="339"/>
            <ac:graphicFrameMk id="2" creationId="{1F1D8F28-0155-A9D4-3BAC-5B9EB6AB4D4F}"/>
          </ac:graphicFrameMkLst>
        </pc:graphicFrameChg>
      </pc:sldChg>
      <pc:sldChg chg="del">
        <pc:chgData name="김 민성" userId="ab850405-6643-41af-9b64-6ad501c3c4ca" providerId="ADAL" clId="{37A6B4AD-045F-48C9-986A-1B52FA86DCE3}" dt="2025-05-23T14:41:20.180" v="188" actId="47"/>
        <pc:sldMkLst>
          <pc:docMk/>
          <pc:sldMk cId="1977824361" sldId="340"/>
        </pc:sldMkLst>
      </pc:sldChg>
      <pc:sldChg chg="del">
        <pc:chgData name="김 민성" userId="ab850405-6643-41af-9b64-6ad501c3c4ca" providerId="ADAL" clId="{37A6B4AD-045F-48C9-986A-1B52FA86DCE3}" dt="2025-05-23T14:41:20.180" v="188" actId="47"/>
        <pc:sldMkLst>
          <pc:docMk/>
          <pc:sldMk cId="2239792631" sldId="341"/>
        </pc:sldMkLst>
      </pc:sldChg>
      <pc:sldChg chg="modSp mod">
        <pc:chgData name="김 민성" userId="ab850405-6643-41af-9b64-6ad501c3c4ca" providerId="ADAL" clId="{37A6B4AD-045F-48C9-986A-1B52FA86DCE3}" dt="2025-05-23T14:41:54.368" v="222" actId="6549"/>
        <pc:sldMkLst>
          <pc:docMk/>
          <pc:sldMk cId="43310914" sldId="342"/>
        </pc:sldMkLst>
        <pc:spChg chg="mod">
          <ac:chgData name="김 민성" userId="ab850405-6643-41af-9b64-6ad501c3c4ca" providerId="ADAL" clId="{37A6B4AD-045F-48C9-986A-1B52FA86DCE3}" dt="2025-05-23T14:41:54.368" v="222" actId="6549"/>
          <ac:spMkLst>
            <pc:docMk/>
            <pc:sldMk cId="43310914" sldId="342"/>
            <ac:spMk id="4" creationId="{00000000-0000-0000-0000-000000000000}"/>
          </ac:spMkLst>
        </pc:spChg>
      </pc:sldChg>
      <pc:sldChg chg="delSp modSp mod">
        <pc:chgData name="김 민성" userId="ab850405-6643-41af-9b64-6ad501c3c4ca" providerId="ADAL" clId="{37A6B4AD-045F-48C9-986A-1B52FA86DCE3}" dt="2025-05-23T14:41:51.940" v="221"/>
        <pc:sldMkLst>
          <pc:docMk/>
          <pc:sldMk cId="3434136247" sldId="343"/>
        </pc:sldMkLst>
        <pc:spChg chg="mod">
          <ac:chgData name="김 민성" userId="ab850405-6643-41af-9b64-6ad501c3c4ca" providerId="ADAL" clId="{37A6B4AD-045F-48C9-986A-1B52FA86DCE3}" dt="2025-05-23T14:41:51.940" v="221"/>
          <ac:spMkLst>
            <pc:docMk/>
            <pc:sldMk cId="3434136247" sldId="343"/>
            <ac:spMk id="4" creationId="{00000000-0000-0000-0000-000000000000}"/>
          </ac:spMkLst>
        </pc:spChg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639569725" sldId="344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101252222" sldId="345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796648906" sldId="346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3573416641" sldId="347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652490599" sldId="348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1777915348" sldId="349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3961418354" sldId="351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47262610" sldId="352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1249119773" sldId="353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3149519771" sldId="355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121115312" sldId="357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617672016" sldId="358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530330869" sldId="359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741427935" sldId="360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4034420344" sldId="361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351456492" sldId="362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926154213" sldId="363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231465148" sldId="364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996734733" sldId="365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3868521385" sldId="367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2641515938" sldId="369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480367781" sldId="370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3721192405" sldId="371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670948574" sldId="372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2263401463" sldId="373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1775816101" sldId="374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2023696418" sldId="375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1864224758" sldId="377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3746465857" sldId="378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3398465522" sldId="379"/>
        </pc:sldMkLst>
      </pc:sldChg>
      <pc:sldChg chg="del">
        <pc:chgData name="김 민성" userId="ab850405-6643-41af-9b64-6ad501c3c4ca" providerId="ADAL" clId="{37A6B4AD-045F-48C9-986A-1B52FA86DCE3}" dt="2025-05-23T14:40:12.949" v="131" actId="47"/>
        <pc:sldMkLst>
          <pc:docMk/>
          <pc:sldMk cId="423345370" sldId="380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211164879" sldId="381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4165204366" sldId="382"/>
        </pc:sldMkLst>
      </pc:sldChg>
      <pc:sldChg chg="del">
        <pc:chgData name="김 민성" userId="ab850405-6643-41af-9b64-6ad501c3c4ca" providerId="ADAL" clId="{37A6B4AD-045F-48C9-986A-1B52FA86DCE3}" dt="2025-05-23T14:41:38.302" v="205" actId="47"/>
        <pc:sldMkLst>
          <pc:docMk/>
          <pc:sldMk cId="1828270298" sldId="383"/>
        </pc:sldMkLst>
      </pc:sldChg>
      <pc:sldChg chg="del">
        <pc:chgData name="김 민성" userId="ab850405-6643-41af-9b64-6ad501c3c4ca" providerId="ADAL" clId="{37A6B4AD-045F-48C9-986A-1B52FA86DCE3}" dt="2025-05-23T14:40:12.949" v="131" actId="47"/>
        <pc:sldMkLst>
          <pc:docMk/>
          <pc:sldMk cId="3467310490" sldId="386"/>
        </pc:sldMkLst>
      </pc:sldChg>
      <pc:sldChg chg="del">
        <pc:chgData name="김 민성" userId="ab850405-6643-41af-9b64-6ad501c3c4ca" providerId="ADAL" clId="{37A6B4AD-045F-48C9-986A-1B52FA86DCE3}" dt="2025-05-23T14:40:39.029" v="140" actId="47"/>
        <pc:sldMkLst>
          <pc:docMk/>
          <pc:sldMk cId="3058085843" sldId="387"/>
        </pc:sldMkLst>
      </pc:sldChg>
      <pc:sldChg chg="add del">
        <pc:chgData name="김 민성" userId="ab850405-6643-41af-9b64-6ad501c3c4ca" providerId="ADAL" clId="{37A6B4AD-045F-48C9-986A-1B52FA86DCE3}" dt="2025-05-23T14:42:03.605" v="223" actId="47"/>
        <pc:sldMkLst>
          <pc:docMk/>
          <pc:sldMk cId="1423940770" sldId="388"/>
        </pc:sldMkLst>
      </pc:sldChg>
      <pc:sldChg chg="delSp modSp add mod">
        <pc:chgData name="김 민성" userId="ab850405-6643-41af-9b64-6ad501c3c4ca" providerId="ADAL" clId="{37A6B4AD-045F-48C9-986A-1B52FA86DCE3}" dt="2025-05-23T14:44:42.133" v="276" actId="14100"/>
        <pc:sldMkLst>
          <pc:docMk/>
          <pc:sldMk cId="1402546980" sldId="3850"/>
        </pc:sldMkLst>
        <pc:spChg chg="mod">
          <ac:chgData name="김 민성" userId="ab850405-6643-41af-9b64-6ad501c3c4ca" providerId="ADAL" clId="{37A6B4AD-045F-48C9-986A-1B52FA86DCE3}" dt="2025-05-23T14:43:49.284" v="233" actId="1076"/>
          <ac:spMkLst>
            <pc:docMk/>
            <pc:sldMk cId="1402546980" sldId="3850"/>
            <ac:spMk id="2" creationId="{85A3E487-D8AD-4CA7-8C41-F51CEDDAAB0C}"/>
          </ac:spMkLst>
        </pc:spChg>
        <pc:spChg chg="mod">
          <ac:chgData name="김 민성" userId="ab850405-6643-41af-9b64-6ad501c3c4ca" providerId="ADAL" clId="{37A6B4AD-045F-48C9-986A-1B52FA86DCE3}" dt="2025-05-23T14:44:42.133" v="276" actId="14100"/>
          <ac:spMkLst>
            <pc:docMk/>
            <pc:sldMk cId="1402546980" sldId="3850"/>
            <ac:spMk id="3" creationId="{C328D835-D4D5-CC06-E70D-6D053F28D370}"/>
          </ac:spMkLst>
        </pc:spChg>
      </pc:sldChg>
      <pc:sldMasterChg chg="delSldLayout">
        <pc:chgData name="김 민성" userId="ab850405-6643-41af-9b64-6ad501c3c4ca" providerId="ADAL" clId="{37A6B4AD-045F-48C9-986A-1B52FA86DCE3}" dt="2025-05-23T14:36:26.165" v="2" actId="47"/>
        <pc:sldMasterMkLst>
          <pc:docMk/>
          <pc:sldMasterMk cId="3481110200" sldId="2147483648"/>
        </pc:sldMasterMkLst>
        <pc:sldLayoutChg chg="del">
          <pc:chgData name="김 민성" userId="ab850405-6643-41af-9b64-6ad501c3c4ca" providerId="ADAL" clId="{37A6B4AD-045F-48C9-986A-1B52FA86DCE3}" dt="2025-05-23T14:36:26.165" v="2" actId="47"/>
          <pc:sldLayoutMkLst>
            <pc:docMk/>
            <pc:sldMasterMk cId="3481110200" sldId="2147483648"/>
            <pc:sldLayoutMk cId="3928502352" sldId="2147483661"/>
          </pc:sldLayoutMkLst>
        </pc:sldLayoutChg>
      </pc:sldMasterChg>
    </pc:docChg>
  </pc:docChgLst>
  <pc:docChgLst>
    <pc:chgData name="서 강원" userId="943f2302-b47b-4028-ba5e-c2b07fedc187" providerId="ADAL" clId="{B54D2FAF-9394-4A79-A2E6-BDDFE814FEFC}"/>
    <pc:docChg chg="modSld">
      <pc:chgData name="서 강원" userId="943f2302-b47b-4028-ba5e-c2b07fedc187" providerId="ADAL" clId="{B54D2FAF-9394-4A79-A2E6-BDDFE814FEFC}" dt="2025-05-26T05:14:29.154" v="335" actId="20577"/>
      <pc:docMkLst>
        <pc:docMk/>
      </pc:docMkLst>
      <pc:sldChg chg="addSp modSp mod">
        <pc:chgData name="서 강원" userId="943f2302-b47b-4028-ba5e-c2b07fedc187" providerId="ADAL" clId="{B54D2FAF-9394-4A79-A2E6-BDDFE814FEFC}" dt="2025-05-26T05:10:32.348" v="194" actId="20577"/>
        <pc:sldMkLst>
          <pc:docMk/>
          <pc:sldMk cId="1814859057" sldId="330"/>
        </pc:sldMkLst>
        <pc:spChg chg="add mod">
          <ac:chgData name="서 강원" userId="943f2302-b47b-4028-ba5e-c2b07fedc187" providerId="ADAL" clId="{B54D2FAF-9394-4A79-A2E6-BDDFE814FEFC}" dt="2025-05-26T05:10:32.348" v="194" actId="20577"/>
          <ac:spMkLst>
            <pc:docMk/>
            <pc:sldMk cId="1814859057" sldId="330"/>
            <ac:spMk id="2" creationId="{059DBA01-5CB1-19CB-8300-46BE5345ED1F}"/>
          </ac:spMkLst>
        </pc:spChg>
      </pc:sldChg>
      <pc:sldChg chg="modSp mod">
        <pc:chgData name="서 강원" userId="943f2302-b47b-4028-ba5e-c2b07fedc187" providerId="ADAL" clId="{B54D2FAF-9394-4A79-A2E6-BDDFE814FEFC}" dt="2025-05-26T05:14:29.154" v="335" actId="20577"/>
        <pc:sldMkLst>
          <pc:docMk/>
          <pc:sldMk cId="4211304840" sldId="3856"/>
        </pc:sldMkLst>
        <pc:spChg chg="mod">
          <ac:chgData name="서 강원" userId="943f2302-b47b-4028-ba5e-c2b07fedc187" providerId="ADAL" clId="{B54D2FAF-9394-4A79-A2E6-BDDFE814FEFC}" dt="2025-05-26T05:14:29.154" v="335" actId="20577"/>
          <ac:spMkLst>
            <pc:docMk/>
            <pc:sldMk cId="4211304840" sldId="3856"/>
            <ac:spMk id="2" creationId="{B7DE3045-A316-AD89-6704-E6763ED631A6}"/>
          </ac:spMkLst>
        </pc:spChg>
        <pc:spChg chg="mod">
          <ac:chgData name="서 강원" userId="943f2302-b47b-4028-ba5e-c2b07fedc187" providerId="ADAL" clId="{B54D2FAF-9394-4A79-A2E6-BDDFE814FEFC}" dt="2025-05-26T05:11:46.373" v="199" actId="20577"/>
          <ac:spMkLst>
            <pc:docMk/>
            <pc:sldMk cId="4211304840" sldId="3856"/>
            <ac:spMk id="3" creationId="{F221F87A-C117-4B42-FA66-0A653437BAE1}"/>
          </ac:spMkLst>
        </pc:spChg>
      </pc:sldChg>
    </pc:docChg>
  </pc:docChgLst>
  <pc:docChgLst>
    <pc:chgData name="민 윤기" userId="6f646ca6-2cf6-42ee-a6ca-063d0386c5f9" providerId="ADAL" clId="{0739C6D7-8A08-4AA8-B791-3AFCA3AB7601}"/>
    <pc:docChg chg="undo custSel addSld delSld modSld">
      <pc:chgData name="민 윤기" userId="6f646ca6-2cf6-42ee-a6ca-063d0386c5f9" providerId="ADAL" clId="{0739C6D7-8A08-4AA8-B791-3AFCA3AB7601}" dt="2025-05-24T16:24:32.275" v="2292" actId="20577"/>
      <pc:docMkLst>
        <pc:docMk/>
      </pc:docMkLst>
      <pc:sldChg chg="del">
        <pc:chgData name="민 윤기" userId="6f646ca6-2cf6-42ee-a6ca-063d0386c5f9" providerId="ADAL" clId="{0739C6D7-8A08-4AA8-B791-3AFCA3AB7601}" dt="2025-05-24T16:23:58.741" v="2250" actId="47"/>
        <pc:sldMkLst>
          <pc:docMk/>
          <pc:sldMk cId="601975034" sldId="322"/>
        </pc:sldMkLst>
      </pc:sldChg>
      <pc:sldChg chg="modSp mod">
        <pc:chgData name="민 윤기" userId="6f646ca6-2cf6-42ee-a6ca-063d0386c5f9" providerId="ADAL" clId="{0739C6D7-8A08-4AA8-B791-3AFCA3AB7601}" dt="2025-05-24T16:24:16.476" v="2284" actId="20577"/>
        <pc:sldMkLst>
          <pc:docMk/>
          <pc:sldMk cId="2783300433" sldId="326"/>
        </pc:sldMkLst>
        <pc:spChg chg="mod">
          <ac:chgData name="민 윤기" userId="6f646ca6-2cf6-42ee-a6ca-063d0386c5f9" providerId="ADAL" clId="{0739C6D7-8A08-4AA8-B791-3AFCA3AB7601}" dt="2025-05-23T16:46:27.764" v="2218" actId="20577"/>
          <ac:spMkLst>
            <pc:docMk/>
            <pc:sldMk cId="2783300433" sldId="326"/>
            <ac:spMk id="4" creationId="{00000000-0000-0000-0000-000000000000}"/>
          </ac:spMkLst>
        </pc:spChg>
        <pc:spChg chg="mod">
          <ac:chgData name="민 윤기" userId="6f646ca6-2cf6-42ee-a6ca-063d0386c5f9" providerId="ADAL" clId="{0739C6D7-8A08-4AA8-B791-3AFCA3AB7601}" dt="2025-05-24T16:24:16.476" v="2284" actId="20577"/>
          <ac:spMkLst>
            <pc:docMk/>
            <pc:sldMk cId="2783300433" sldId="326"/>
            <ac:spMk id="5" creationId="{00000000-0000-0000-0000-000000000000}"/>
          </ac:spMkLst>
        </pc:spChg>
      </pc:sldChg>
      <pc:sldChg chg="addSp delSp modSp mod">
        <pc:chgData name="민 윤기" userId="6f646ca6-2cf6-42ee-a6ca-063d0386c5f9" providerId="ADAL" clId="{0739C6D7-8A08-4AA8-B791-3AFCA3AB7601}" dt="2025-05-23T16:46:29.830" v="2219"/>
        <pc:sldMkLst>
          <pc:docMk/>
          <pc:sldMk cId="3242758102" sldId="327"/>
        </pc:sldMkLst>
        <pc:spChg chg="mod">
          <ac:chgData name="민 윤기" userId="6f646ca6-2cf6-42ee-a6ca-063d0386c5f9" providerId="ADAL" clId="{0739C6D7-8A08-4AA8-B791-3AFCA3AB7601}" dt="2025-05-23T16:46:29.830" v="2219"/>
          <ac:spMkLst>
            <pc:docMk/>
            <pc:sldMk cId="3242758102" sldId="327"/>
            <ac:spMk id="3" creationId="{00000000-0000-0000-0000-000000000000}"/>
          </ac:spMkLst>
        </pc:spChg>
        <pc:spChg chg="add del mod">
          <ac:chgData name="민 윤기" userId="6f646ca6-2cf6-42ee-a6ca-063d0386c5f9" providerId="ADAL" clId="{0739C6D7-8A08-4AA8-B791-3AFCA3AB7601}" dt="2025-05-23T15:57:10.671" v="987" actId="478"/>
          <ac:spMkLst>
            <pc:docMk/>
            <pc:sldMk cId="3242758102" sldId="327"/>
            <ac:spMk id="9" creationId="{297C51C9-0B33-1879-C175-ED5E32494BD3}"/>
          </ac:spMkLst>
        </pc:spChg>
        <pc:spChg chg="add mod">
          <ac:chgData name="민 윤기" userId="6f646ca6-2cf6-42ee-a6ca-063d0386c5f9" providerId="ADAL" clId="{0739C6D7-8A08-4AA8-B791-3AFCA3AB7601}" dt="2025-05-23T15:38:26.332" v="951" actId="164"/>
          <ac:spMkLst>
            <pc:docMk/>
            <pc:sldMk cId="3242758102" sldId="327"/>
            <ac:spMk id="14" creationId="{4B750FF6-DC72-FE1C-C419-861E371AAAD6}"/>
          </ac:spMkLst>
        </pc:spChg>
        <pc:spChg chg="add mod">
          <ac:chgData name="민 윤기" userId="6f646ca6-2cf6-42ee-a6ca-063d0386c5f9" providerId="ADAL" clId="{0739C6D7-8A08-4AA8-B791-3AFCA3AB7601}" dt="2025-05-23T16:04:57.114" v="1080" actId="20577"/>
          <ac:spMkLst>
            <pc:docMk/>
            <pc:sldMk cId="3242758102" sldId="327"/>
            <ac:spMk id="21" creationId="{D749F131-7EBB-476B-7E22-E667CFCBA587}"/>
          </ac:spMkLst>
        </pc:spChg>
        <pc:grpChg chg="add del mod ord">
          <ac:chgData name="민 윤기" userId="6f646ca6-2cf6-42ee-a6ca-063d0386c5f9" providerId="ADAL" clId="{0739C6D7-8A08-4AA8-B791-3AFCA3AB7601}" dt="2025-05-23T16:02:44.685" v="1000" actId="478"/>
          <ac:grpSpMkLst>
            <pc:docMk/>
            <pc:sldMk cId="3242758102" sldId="327"/>
            <ac:grpSpMk id="15" creationId="{72B82BA2-446B-0998-25F8-A0C6A67773E4}"/>
          </ac:grpSpMkLst>
        </pc:grpChg>
        <pc:graphicFrameChg chg="add del mod modGraphic">
          <ac:chgData name="민 윤기" userId="6f646ca6-2cf6-42ee-a6ca-063d0386c5f9" providerId="ADAL" clId="{0739C6D7-8A08-4AA8-B791-3AFCA3AB7601}" dt="2025-05-23T15:57:10.671" v="987" actId="478"/>
          <ac:graphicFrameMkLst>
            <pc:docMk/>
            <pc:sldMk cId="3242758102" sldId="327"/>
            <ac:graphicFrameMk id="4" creationId="{FBEBF216-44D6-A472-1ADF-A33644655873}"/>
          </ac:graphicFrameMkLst>
        </pc:graphicFrameChg>
        <pc:graphicFrameChg chg="add del mod modGraphic">
          <ac:chgData name="민 윤기" userId="6f646ca6-2cf6-42ee-a6ca-063d0386c5f9" providerId="ADAL" clId="{0739C6D7-8A08-4AA8-B791-3AFCA3AB7601}" dt="2025-05-23T16:06:49.690" v="1084"/>
          <ac:graphicFrameMkLst>
            <pc:docMk/>
            <pc:sldMk cId="3242758102" sldId="327"/>
            <ac:graphicFrameMk id="5" creationId="{73F92A67-8F72-A795-2313-B58CFF1BF785}"/>
          </ac:graphicFrameMkLst>
        </pc:graphicFrameChg>
        <pc:picChg chg="add mod">
          <ac:chgData name="민 윤기" userId="6f646ca6-2cf6-42ee-a6ca-063d0386c5f9" providerId="ADAL" clId="{0739C6D7-8A08-4AA8-B791-3AFCA3AB7601}" dt="2025-05-23T15:38:26.332" v="951" actId="164"/>
          <ac:picMkLst>
            <pc:docMk/>
            <pc:sldMk cId="3242758102" sldId="327"/>
            <ac:picMk id="11" creationId="{CBE11994-07CA-5735-48C8-A4E04230A849}"/>
          </ac:picMkLst>
        </pc:picChg>
        <pc:picChg chg="add mod">
          <ac:chgData name="민 윤기" userId="6f646ca6-2cf6-42ee-a6ca-063d0386c5f9" providerId="ADAL" clId="{0739C6D7-8A08-4AA8-B791-3AFCA3AB7601}" dt="2025-05-23T16:02:47.698" v="1001" actId="1076"/>
          <ac:picMkLst>
            <pc:docMk/>
            <pc:sldMk cId="3242758102" sldId="327"/>
            <ac:picMk id="20" creationId="{48E0E083-9EE0-D5FD-41EF-21C585F15202}"/>
          </ac:picMkLst>
        </pc:picChg>
        <pc:picChg chg="add mod">
          <ac:chgData name="민 윤기" userId="6f646ca6-2cf6-42ee-a6ca-063d0386c5f9" providerId="ADAL" clId="{0739C6D7-8A08-4AA8-B791-3AFCA3AB7601}" dt="2025-05-23T16:15:00.370" v="1231" actId="14100"/>
          <ac:picMkLst>
            <pc:docMk/>
            <pc:sldMk cId="3242758102" sldId="327"/>
            <ac:picMk id="4100" creationId="{832BF45E-30B6-8274-56E6-45D7E9D807BC}"/>
          </ac:picMkLst>
        </pc:picChg>
        <pc:cxnChg chg="add mod">
          <ac:chgData name="민 윤기" userId="6f646ca6-2cf6-42ee-a6ca-063d0386c5f9" providerId="ADAL" clId="{0739C6D7-8A08-4AA8-B791-3AFCA3AB7601}" dt="2025-05-23T15:57:10.671" v="987" actId="478"/>
          <ac:cxnSpMkLst>
            <pc:docMk/>
            <pc:sldMk cId="3242758102" sldId="327"/>
            <ac:cxnSpMk id="8" creationId="{27F36742-FD01-A4C6-E054-CCD3A59BFD63}"/>
          </ac:cxnSpMkLst>
        </pc:cxnChg>
      </pc:sldChg>
      <pc:sldChg chg="delSp modSp mod">
        <pc:chgData name="민 윤기" userId="6f646ca6-2cf6-42ee-a6ca-063d0386c5f9" providerId="ADAL" clId="{0739C6D7-8A08-4AA8-B791-3AFCA3AB7601}" dt="2025-05-24T16:24:13.534" v="2282" actId="20577"/>
        <pc:sldMkLst>
          <pc:docMk/>
          <pc:sldMk cId="1814859057" sldId="330"/>
        </pc:sldMkLst>
        <pc:spChg chg="mod">
          <ac:chgData name="민 윤기" userId="6f646ca6-2cf6-42ee-a6ca-063d0386c5f9" providerId="ADAL" clId="{0739C6D7-8A08-4AA8-B791-3AFCA3AB7601}" dt="2025-05-24T16:24:08.287" v="2278" actId="20577"/>
          <ac:spMkLst>
            <pc:docMk/>
            <pc:sldMk cId="1814859057" sldId="330"/>
            <ac:spMk id="6" creationId="{19F6252A-529B-45DF-8D11-8F3A43F05F93}"/>
          </ac:spMkLst>
        </pc:spChg>
        <pc:spChg chg="mod">
          <ac:chgData name="민 윤기" userId="6f646ca6-2cf6-42ee-a6ca-063d0386c5f9" providerId="ADAL" clId="{0739C6D7-8A08-4AA8-B791-3AFCA3AB7601}" dt="2025-05-23T16:46:45.944" v="2229" actId="20577"/>
          <ac:spMkLst>
            <pc:docMk/>
            <pc:sldMk cId="1814859057" sldId="330"/>
            <ac:spMk id="7" creationId="{00000000-0000-0000-0000-000000000000}"/>
          </ac:spMkLst>
        </pc:spChg>
        <pc:spChg chg="mod">
          <ac:chgData name="민 윤기" userId="6f646ca6-2cf6-42ee-a6ca-063d0386c5f9" providerId="ADAL" clId="{0739C6D7-8A08-4AA8-B791-3AFCA3AB7601}" dt="2025-05-24T16:24:11.084" v="2280" actId="6549"/>
          <ac:spMkLst>
            <pc:docMk/>
            <pc:sldMk cId="1814859057" sldId="330"/>
            <ac:spMk id="9" creationId="{19F6252A-529B-45DF-8D11-8F3A43F05F93}"/>
          </ac:spMkLst>
        </pc:spChg>
        <pc:spChg chg="mod">
          <ac:chgData name="민 윤기" userId="6f646ca6-2cf6-42ee-a6ca-063d0386c5f9" providerId="ADAL" clId="{0739C6D7-8A08-4AA8-B791-3AFCA3AB7601}" dt="2025-05-24T16:24:13.534" v="2282" actId="20577"/>
          <ac:spMkLst>
            <pc:docMk/>
            <pc:sldMk cId="1814859057" sldId="330"/>
            <ac:spMk id="12" creationId="{19F6252A-529B-45DF-8D11-8F3A43F05F93}"/>
          </ac:spMkLst>
        </pc:spChg>
        <pc:spChg chg="mod">
          <ac:chgData name="민 윤기" userId="6f646ca6-2cf6-42ee-a6ca-063d0386c5f9" providerId="ADAL" clId="{0739C6D7-8A08-4AA8-B791-3AFCA3AB7601}" dt="2025-05-23T16:46:52.052" v="2249" actId="20577"/>
          <ac:spMkLst>
            <pc:docMk/>
            <pc:sldMk cId="1814859057" sldId="330"/>
            <ac:spMk id="13" creationId="{00000000-0000-0000-0000-000000000000}"/>
          </ac:spMkLst>
        </pc:spChg>
        <pc:grpChg chg="mod">
          <ac:chgData name="민 윤기" userId="6f646ca6-2cf6-42ee-a6ca-063d0386c5f9" providerId="ADAL" clId="{0739C6D7-8A08-4AA8-B791-3AFCA3AB7601}" dt="2025-05-24T16:24:06.184" v="2276" actId="1035"/>
          <ac:grpSpMkLst>
            <pc:docMk/>
            <pc:sldMk cId="1814859057" sldId="330"/>
            <ac:grpSpMk id="5" creationId="{00000000-0000-0000-0000-000000000000}"/>
          </ac:grpSpMkLst>
        </pc:grpChg>
        <pc:grpChg chg="mod">
          <ac:chgData name="민 윤기" userId="6f646ca6-2cf6-42ee-a6ca-063d0386c5f9" providerId="ADAL" clId="{0739C6D7-8A08-4AA8-B791-3AFCA3AB7601}" dt="2025-05-24T16:24:06.184" v="2276" actId="1035"/>
          <ac:grpSpMkLst>
            <pc:docMk/>
            <pc:sldMk cId="1814859057" sldId="330"/>
            <ac:grpSpMk id="8" creationId="{00000000-0000-0000-0000-000000000000}"/>
          </ac:grpSpMkLst>
        </pc:grpChg>
        <pc:grpChg chg="mod">
          <ac:chgData name="민 윤기" userId="6f646ca6-2cf6-42ee-a6ca-063d0386c5f9" providerId="ADAL" clId="{0739C6D7-8A08-4AA8-B791-3AFCA3AB7601}" dt="2025-05-24T16:24:06.184" v="2276" actId="1035"/>
          <ac:grpSpMkLst>
            <pc:docMk/>
            <pc:sldMk cId="1814859057" sldId="330"/>
            <ac:grpSpMk id="11" creationId="{00000000-0000-0000-0000-000000000000}"/>
          </ac:grpSpMkLst>
        </pc:grpChg>
      </pc:sldChg>
      <pc:sldChg chg="addSp delSp modSp del mod">
        <pc:chgData name="민 윤기" userId="6f646ca6-2cf6-42ee-a6ca-063d0386c5f9" providerId="ADAL" clId="{0739C6D7-8A08-4AA8-B791-3AFCA3AB7601}" dt="2025-05-24T16:23:58.741" v="2250" actId="47"/>
        <pc:sldMkLst>
          <pc:docMk/>
          <pc:sldMk cId="1547388857" sldId="331"/>
        </pc:sldMkLst>
      </pc:sldChg>
      <pc:sldChg chg="modSp mod">
        <pc:chgData name="민 윤기" userId="6f646ca6-2cf6-42ee-a6ca-063d0386c5f9" providerId="ADAL" clId="{0739C6D7-8A08-4AA8-B791-3AFCA3AB7601}" dt="2025-05-24T16:24:26.495" v="2290" actId="20577"/>
        <pc:sldMkLst>
          <pc:docMk/>
          <pc:sldMk cId="2093046471" sldId="338"/>
        </pc:sldMkLst>
        <pc:spChg chg="mod">
          <ac:chgData name="민 윤기" userId="6f646ca6-2cf6-42ee-a6ca-063d0386c5f9" providerId="ADAL" clId="{0739C6D7-8A08-4AA8-B791-3AFCA3AB7601}" dt="2025-05-24T16:24:26.495" v="2290" actId="20577"/>
          <ac:spMkLst>
            <pc:docMk/>
            <pc:sldMk cId="2093046471" sldId="338"/>
            <ac:spMk id="5" creationId="{00000000-0000-0000-0000-000000000000}"/>
          </ac:spMkLst>
        </pc:spChg>
      </pc:sldChg>
      <pc:sldChg chg="addSp delSp modSp mod">
        <pc:chgData name="민 윤기" userId="6f646ca6-2cf6-42ee-a6ca-063d0386c5f9" providerId="ADAL" clId="{0739C6D7-8A08-4AA8-B791-3AFCA3AB7601}" dt="2025-05-23T16:29:49.077" v="1612" actId="20577"/>
        <pc:sldMkLst>
          <pc:docMk/>
          <pc:sldMk cId="800619909" sldId="339"/>
        </pc:sldMkLst>
        <pc:spChg chg="add mod">
          <ac:chgData name="민 윤기" userId="6f646ca6-2cf6-42ee-a6ca-063d0386c5f9" providerId="ADAL" clId="{0739C6D7-8A08-4AA8-B791-3AFCA3AB7601}" dt="2025-05-23T16:29:49.077" v="1612" actId="20577"/>
          <ac:spMkLst>
            <pc:docMk/>
            <pc:sldMk cId="800619909" sldId="339"/>
            <ac:spMk id="7" creationId="{03637D47-19ED-6859-038B-D9F9561EEE8D}"/>
          </ac:spMkLst>
        </pc:spChg>
        <pc:graphicFrameChg chg="add del mod">
          <ac:chgData name="민 윤기" userId="6f646ca6-2cf6-42ee-a6ca-063d0386c5f9" providerId="ADAL" clId="{0739C6D7-8A08-4AA8-B791-3AFCA3AB7601}" dt="2025-05-23T16:29:43.022" v="1601"/>
          <ac:graphicFrameMkLst>
            <pc:docMk/>
            <pc:sldMk cId="800619909" sldId="339"/>
            <ac:graphicFrameMk id="2" creationId="{1F1D8F28-0155-A9D4-3BAC-5B9EB6AB4D4F}"/>
          </ac:graphicFrameMkLst>
        </pc:graphicFrameChg>
      </pc:sldChg>
      <pc:sldChg chg="modSp mod">
        <pc:chgData name="민 윤기" userId="6f646ca6-2cf6-42ee-a6ca-063d0386c5f9" providerId="ADAL" clId="{0739C6D7-8A08-4AA8-B791-3AFCA3AB7601}" dt="2025-05-24T16:24:32.275" v="2292" actId="20577"/>
        <pc:sldMkLst>
          <pc:docMk/>
          <pc:sldMk cId="43310914" sldId="342"/>
        </pc:sldMkLst>
        <pc:spChg chg="mod">
          <ac:chgData name="민 윤기" userId="6f646ca6-2cf6-42ee-a6ca-063d0386c5f9" providerId="ADAL" clId="{0739C6D7-8A08-4AA8-B791-3AFCA3AB7601}" dt="2025-05-23T16:46:11.939" v="2209" actId="20577"/>
          <ac:spMkLst>
            <pc:docMk/>
            <pc:sldMk cId="43310914" sldId="342"/>
            <ac:spMk id="4" creationId="{00000000-0000-0000-0000-000000000000}"/>
          </ac:spMkLst>
        </pc:spChg>
        <pc:spChg chg="mod">
          <ac:chgData name="민 윤기" userId="6f646ca6-2cf6-42ee-a6ca-063d0386c5f9" providerId="ADAL" clId="{0739C6D7-8A08-4AA8-B791-3AFCA3AB7601}" dt="2025-05-24T16:24:32.275" v="2292" actId="20577"/>
          <ac:spMkLst>
            <pc:docMk/>
            <pc:sldMk cId="43310914" sldId="342"/>
            <ac:spMk id="5" creationId="{00000000-0000-0000-0000-000000000000}"/>
          </ac:spMkLst>
        </pc:spChg>
      </pc:sldChg>
      <pc:sldChg chg="addSp delSp modSp mod">
        <pc:chgData name="민 윤기" userId="6f646ca6-2cf6-42ee-a6ca-063d0386c5f9" providerId="ADAL" clId="{0739C6D7-8A08-4AA8-B791-3AFCA3AB7601}" dt="2025-05-23T16:46:16.151" v="2210"/>
        <pc:sldMkLst>
          <pc:docMk/>
          <pc:sldMk cId="3434136247" sldId="343"/>
        </pc:sldMkLst>
        <pc:spChg chg="mod">
          <ac:chgData name="민 윤기" userId="6f646ca6-2cf6-42ee-a6ca-063d0386c5f9" providerId="ADAL" clId="{0739C6D7-8A08-4AA8-B791-3AFCA3AB7601}" dt="2025-05-23T16:46:16.151" v="2210"/>
          <ac:spMkLst>
            <pc:docMk/>
            <pc:sldMk cId="3434136247" sldId="343"/>
            <ac:spMk id="4" creationId="{00000000-0000-0000-0000-000000000000}"/>
          </ac:spMkLst>
        </pc:spChg>
        <pc:spChg chg="add mod">
          <ac:chgData name="민 윤기" userId="6f646ca6-2cf6-42ee-a6ca-063d0386c5f9" providerId="ADAL" clId="{0739C6D7-8A08-4AA8-B791-3AFCA3AB7601}" dt="2025-05-23T16:37:54.337" v="1842" actId="2085"/>
          <ac:spMkLst>
            <pc:docMk/>
            <pc:sldMk cId="3434136247" sldId="343"/>
            <ac:spMk id="13" creationId="{72DBC131-9B1E-DFE4-3EC0-141C5B650170}"/>
          </ac:spMkLst>
        </pc:spChg>
        <pc:spChg chg="add mod">
          <ac:chgData name="민 윤기" userId="6f646ca6-2cf6-42ee-a6ca-063d0386c5f9" providerId="ADAL" clId="{0739C6D7-8A08-4AA8-B791-3AFCA3AB7601}" dt="2025-05-23T16:40:01.222" v="1931" actId="404"/>
          <ac:spMkLst>
            <pc:docMk/>
            <pc:sldMk cId="3434136247" sldId="343"/>
            <ac:spMk id="14" creationId="{2E0D00CA-4E3C-50C3-7E9B-E418CABE4DB8}"/>
          </ac:spMkLst>
        </pc:spChg>
        <pc:spChg chg="add mod">
          <ac:chgData name="민 윤기" userId="6f646ca6-2cf6-42ee-a6ca-063d0386c5f9" providerId="ADAL" clId="{0739C6D7-8A08-4AA8-B791-3AFCA3AB7601}" dt="2025-05-23T16:40:04.607" v="1932" actId="1076"/>
          <ac:spMkLst>
            <pc:docMk/>
            <pc:sldMk cId="3434136247" sldId="343"/>
            <ac:spMk id="15" creationId="{86240D54-E137-9133-9D54-70D5AB138EDC}"/>
          </ac:spMkLst>
        </pc:spChg>
        <pc:spChg chg="add mod">
          <ac:chgData name="민 윤기" userId="6f646ca6-2cf6-42ee-a6ca-063d0386c5f9" providerId="ADAL" clId="{0739C6D7-8A08-4AA8-B791-3AFCA3AB7601}" dt="2025-05-23T16:40:07.272" v="1933" actId="1076"/>
          <ac:spMkLst>
            <pc:docMk/>
            <pc:sldMk cId="3434136247" sldId="343"/>
            <ac:spMk id="16" creationId="{7761E6BC-B1EA-9DCA-D583-EB63CFC0B072}"/>
          </ac:spMkLst>
        </pc:spChg>
        <pc:spChg chg="add mod">
          <ac:chgData name="민 윤기" userId="6f646ca6-2cf6-42ee-a6ca-063d0386c5f9" providerId="ADAL" clId="{0739C6D7-8A08-4AA8-B791-3AFCA3AB7601}" dt="2025-05-23T16:40:30.563" v="1990" actId="20577"/>
          <ac:spMkLst>
            <pc:docMk/>
            <pc:sldMk cId="3434136247" sldId="343"/>
            <ac:spMk id="17" creationId="{410CF7DC-805D-2EC4-A621-A918309277CF}"/>
          </ac:spMkLst>
        </pc:spChg>
        <pc:spChg chg="add mod">
          <ac:chgData name="민 윤기" userId="6f646ca6-2cf6-42ee-a6ca-063d0386c5f9" providerId="ADAL" clId="{0739C6D7-8A08-4AA8-B791-3AFCA3AB7601}" dt="2025-05-23T16:40:19.464" v="1936" actId="1076"/>
          <ac:spMkLst>
            <pc:docMk/>
            <pc:sldMk cId="3434136247" sldId="343"/>
            <ac:spMk id="18" creationId="{04A99CAC-4E35-919F-FF5B-10CA18D3823A}"/>
          </ac:spMkLst>
        </pc:spChg>
        <pc:spChg chg="add mod">
          <ac:chgData name="민 윤기" userId="6f646ca6-2cf6-42ee-a6ca-063d0386c5f9" providerId="ADAL" clId="{0739C6D7-8A08-4AA8-B791-3AFCA3AB7601}" dt="2025-05-23T16:40:33.825" v="1993" actId="20577"/>
          <ac:spMkLst>
            <pc:docMk/>
            <pc:sldMk cId="3434136247" sldId="343"/>
            <ac:spMk id="19" creationId="{200F45C4-3092-EE56-8DE9-D733F4C435F7}"/>
          </ac:spMkLst>
        </pc:spChg>
        <pc:spChg chg="add mod">
          <ac:chgData name="민 윤기" userId="6f646ca6-2cf6-42ee-a6ca-063d0386c5f9" providerId="ADAL" clId="{0739C6D7-8A08-4AA8-B791-3AFCA3AB7601}" dt="2025-05-23T16:41:28.959" v="2068" actId="20577"/>
          <ac:spMkLst>
            <pc:docMk/>
            <pc:sldMk cId="3434136247" sldId="343"/>
            <ac:spMk id="20" creationId="{F1F8DC62-4DD7-764C-5111-F8A35B820C3E}"/>
          </ac:spMkLst>
        </pc:spChg>
        <pc:spChg chg="add mod">
          <ac:chgData name="민 윤기" userId="6f646ca6-2cf6-42ee-a6ca-063d0386c5f9" providerId="ADAL" clId="{0739C6D7-8A08-4AA8-B791-3AFCA3AB7601}" dt="2025-05-23T16:40:42.072" v="1995" actId="1076"/>
          <ac:spMkLst>
            <pc:docMk/>
            <pc:sldMk cId="3434136247" sldId="343"/>
            <ac:spMk id="21" creationId="{1F392FDC-6E16-61EF-DEE6-E26DC63B930B}"/>
          </ac:spMkLst>
        </pc:spChg>
        <pc:spChg chg="add mod">
          <ac:chgData name="민 윤기" userId="6f646ca6-2cf6-42ee-a6ca-063d0386c5f9" providerId="ADAL" clId="{0739C6D7-8A08-4AA8-B791-3AFCA3AB7601}" dt="2025-05-23T16:41:37.806" v="2069" actId="208"/>
          <ac:spMkLst>
            <pc:docMk/>
            <pc:sldMk cId="3434136247" sldId="343"/>
            <ac:spMk id="23" creationId="{4481BCC0-75FC-F80F-607D-1C9EA725AE7A}"/>
          </ac:spMkLst>
        </pc:spChg>
        <pc:spChg chg="add mod">
          <ac:chgData name="민 윤기" userId="6f646ca6-2cf6-42ee-a6ca-063d0386c5f9" providerId="ADAL" clId="{0739C6D7-8A08-4AA8-B791-3AFCA3AB7601}" dt="2025-05-23T16:41:55.966" v="2105" actId="20577"/>
          <ac:spMkLst>
            <pc:docMk/>
            <pc:sldMk cId="3434136247" sldId="343"/>
            <ac:spMk id="24" creationId="{D0AD8688-DD2D-4FE3-E512-7CDCAE23B34C}"/>
          </ac:spMkLst>
        </pc:spChg>
        <pc:graphicFrameChg chg="add mod modGraphic">
          <ac:chgData name="민 윤기" userId="6f646ca6-2cf6-42ee-a6ca-063d0386c5f9" providerId="ADAL" clId="{0739C6D7-8A08-4AA8-B791-3AFCA3AB7601}" dt="2025-05-23T16:44:30.205" v="2181" actId="2062"/>
          <ac:graphicFrameMkLst>
            <pc:docMk/>
            <pc:sldMk cId="3434136247" sldId="343"/>
            <ac:graphicFrameMk id="10" creationId="{409584D3-9883-E388-455D-62E926B858C1}"/>
          </ac:graphicFrameMkLst>
        </pc:graphicFrameChg>
        <pc:graphicFrameChg chg="add mod ord modGraphic">
          <ac:chgData name="민 윤기" userId="6f646ca6-2cf6-42ee-a6ca-063d0386c5f9" providerId="ADAL" clId="{0739C6D7-8A08-4AA8-B791-3AFCA3AB7601}" dt="2025-05-23T16:44:12.695" v="2176" actId="14100"/>
          <ac:graphicFrameMkLst>
            <pc:docMk/>
            <pc:sldMk cId="3434136247" sldId="343"/>
            <ac:graphicFrameMk id="11" creationId="{C20DA3F8-C4D8-2C8A-3D89-D1129A74F193}"/>
          </ac:graphicFrameMkLst>
        </pc:graphicFrameChg>
        <pc:graphicFrameChg chg="add mod modGraphic">
          <ac:chgData name="민 윤기" userId="6f646ca6-2cf6-42ee-a6ca-063d0386c5f9" providerId="ADAL" clId="{0739C6D7-8A08-4AA8-B791-3AFCA3AB7601}" dt="2025-05-23T16:44:18.090" v="2177" actId="14100"/>
          <ac:graphicFrameMkLst>
            <pc:docMk/>
            <pc:sldMk cId="3434136247" sldId="343"/>
            <ac:graphicFrameMk id="12" creationId="{3EFE954B-209F-E43F-A8DA-4FD3C37620D0}"/>
          </ac:graphicFrameMkLst>
        </pc:graphicFrameChg>
        <pc:picChg chg="add mod">
          <ac:chgData name="민 윤기" userId="6f646ca6-2cf6-42ee-a6ca-063d0386c5f9" providerId="ADAL" clId="{0739C6D7-8A08-4AA8-B791-3AFCA3AB7601}" dt="2025-05-23T16:44:55.966" v="2182"/>
          <ac:picMkLst>
            <pc:docMk/>
            <pc:sldMk cId="3434136247" sldId="343"/>
            <ac:picMk id="25" creationId="{9045D518-AE35-3F04-4116-1DA5D75738CD}"/>
          </ac:picMkLst>
        </pc:picChg>
      </pc:sldChg>
      <pc:sldChg chg="addSp delSp modSp new del mod">
        <pc:chgData name="민 윤기" userId="6f646ca6-2cf6-42ee-a6ca-063d0386c5f9" providerId="ADAL" clId="{0739C6D7-8A08-4AA8-B791-3AFCA3AB7601}" dt="2025-05-24T16:23:58.741" v="2250" actId="47"/>
        <pc:sldMkLst>
          <pc:docMk/>
          <pc:sldMk cId="227832595" sldId="3851"/>
        </pc:sldMkLst>
      </pc:sldChg>
      <pc:sldChg chg="addSp delSp modSp add del mod">
        <pc:chgData name="민 윤기" userId="6f646ca6-2cf6-42ee-a6ca-063d0386c5f9" providerId="ADAL" clId="{0739C6D7-8A08-4AA8-B791-3AFCA3AB7601}" dt="2025-05-24T16:23:58.741" v="2250" actId="47"/>
        <pc:sldMkLst>
          <pc:docMk/>
          <pc:sldMk cId="1517473175" sldId="3852"/>
        </pc:sldMkLst>
      </pc:sldChg>
      <pc:sldChg chg="addSp modSp new mod">
        <pc:chgData name="민 윤기" userId="6f646ca6-2cf6-42ee-a6ca-063d0386c5f9" providerId="ADAL" clId="{0739C6D7-8A08-4AA8-B791-3AFCA3AB7601}" dt="2025-05-23T16:46:33.778" v="2222" actId="20577"/>
        <pc:sldMkLst>
          <pc:docMk/>
          <pc:sldMk cId="2940621960" sldId="3853"/>
        </pc:sldMkLst>
        <pc:spChg chg="mod">
          <ac:chgData name="민 윤기" userId="6f646ca6-2cf6-42ee-a6ca-063d0386c5f9" providerId="ADAL" clId="{0739C6D7-8A08-4AA8-B791-3AFCA3AB7601}" dt="2025-05-23T16:46:33.778" v="2222" actId="20577"/>
          <ac:spMkLst>
            <pc:docMk/>
            <pc:sldMk cId="2940621960" sldId="3853"/>
            <ac:spMk id="2" creationId="{CED32DC6-58DB-CBDF-9E2E-A814ED7EC160}"/>
          </ac:spMkLst>
        </pc:spChg>
        <pc:spChg chg="mod">
          <ac:chgData name="민 윤기" userId="6f646ca6-2cf6-42ee-a6ca-063d0386c5f9" providerId="ADAL" clId="{0739C6D7-8A08-4AA8-B791-3AFCA3AB7601}" dt="2025-05-23T16:46:31.986" v="2220"/>
          <ac:spMkLst>
            <pc:docMk/>
            <pc:sldMk cId="2940621960" sldId="3853"/>
            <ac:spMk id="3" creationId="{26A62807-E9D2-8B87-C351-007BBCAD248B}"/>
          </ac:spMkLst>
        </pc:spChg>
      </pc:sldChg>
      <pc:sldChg chg="addSp delSp modSp new mod">
        <pc:chgData name="민 윤기" userId="6f646ca6-2cf6-42ee-a6ca-063d0386c5f9" providerId="ADAL" clId="{0739C6D7-8A08-4AA8-B791-3AFCA3AB7601}" dt="2025-05-23T16:46:19.646" v="2211"/>
        <pc:sldMkLst>
          <pc:docMk/>
          <pc:sldMk cId="151858735" sldId="3854"/>
        </pc:sldMkLst>
        <pc:spChg chg="mod">
          <ac:chgData name="민 윤기" userId="6f646ca6-2cf6-42ee-a6ca-063d0386c5f9" providerId="ADAL" clId="{0739C6D7-8A08-4AA8-B791-3AFCA3AB7601}" dt="2025-05-23T16:46:19.646" v="2211"/>
          <ac:spMkLst>
            <pc:docMk/>
            <pc:sldMk cId="151858735" sldId="3854"/>
            <ac:spMk id="3" creationId="{73AEE30C-5F22-5C0A-0428-96A1E209DE40}"/>
          </ac:spMkLst>
        </pc:spChg>
        <pc:graphicFrameChg chg="add mod">
          <ac:chgData name="민 윤기" userId="6f646ca6-2cf6-42ee-a6ca-063d0386c5f9" providerId="ADAL" clId="{0739C6D7-8A08-4AA8-B791-3AFCA3AB7601}" dt="2025-05-23T16:45:04.846" v="2185"/>
          <ac:graphicFrameMkLst>
            <pc:docMk/>
            <pc:sldMk cId="151858735" sldId="3854"/>
            <ac:graphicFrameMk id="4" creationId="{DCCF23B7-C815-6BC9-6941-2AE9EFCFF57E}"/>
          </ac:graphicFrameMkLst>
        </pc:graphicFrameChg>
        <pc:graphicFrameChg chg="add mod modGraphic">
          <ac:chgData name="민 윤기" userId="6f646ca6-2cf6-42ee-a6ca-063d0386c5f9" providerId="ADAL" clId="{0739C6D7-8A08-4AA8-B791-3AFCA3AB7601}" dt="2025-05-23T16:45:10.619" v="2187" actId="6549"/>
          <ac:graphicFrameMkLst>
            <pc:docMk/>
            <pc:sldMk cId="151858735" sldId="3854"/>
            <ac:graphicFrameMk id="5" creationId="{01B8D4EF-7DC0-4E03-C6B2-069AEE849554}"/>
          </ac:graphicFrameMkLst>
        </pc:graphicFrameChg>
        <pc:graphicFrameChg chg="add mod modGraphic">
          <ac:chgData name="민 윤기" userId="6f646ca6-2cf6-42ee-a6ca-063d0386c5f9" providerId="ADAL" clId="{0739C6D7-8A08-4AA8-B791-3AFCA3AB7601}" dt="2025-05-23T16:45:09.388" v="2186" actId="6549"/>
          <ac:graphicFrameMkLst>
            <pc:docMk/>
            <pc:sldMk cId="151858735" sldId="3854"/>
            <ac:graphicFrameMk id="6" creationId="{2109F34B-C444-B74F-888E-E551F6E39B21}"/>
          </ac:graphicFrameMkLst>
        </pc:graphicFrameChg>
      </pc:sldChg>
      <pc:sldChg chg="addSp delSp modSp new del mod">
        <pc:chgData name="민 윤기" userId="6f646ca6-2cf6-42ee-a6ca-063d0386c5f9" providerId="ADAL" clId="{0739C6D7-8A08-4AA8-B791-3AFCA3AB7601}" dt="2025-05-23T16:30:38.061" v="1657" actId="47"/>
        <pc:sldMkLst>
          <pc:docMk/>
          <pc:sldMk cId="4245907285" sldId="3854"/>
        </pc:sldMkLst>
      </pc:sldChg>
    </pc:docChg>
  </pc:docChgLst>
  <pc:docChgLst>
    <pc:chgData name="서 강원" userId="943f2302-b47b-4028-ba5e-c2b07fedc187" providerId="ADAL" clId="{665CBAB0-BC35-4299-A730-AED848A99745}"/>
    <pc:docChg chg="modSld">
      <pc:chgData name="서 강원" userId="943f2302-b47b-4028-ba5e-c2b07fedc187" providerId="ADAL" clId="{665CBAB0-BC35-4299-A730-AED848A99745}" dt="2025-05-24T16:40:17.420" v="4" actId="20577"/>
      <pc:docMkLst>
        <pc:docMk/>
      </pc:docMkLst>
      <pc:sldChg chg="modSp mod">
        <pc:chgData name="서 강원" userId="943f2302-b47b-4028-ba5e-c2b07fedc187" providerId="ADAL" clId="{665CBAB0-BC35-4299-A730-AED848A99745}" dt="2025-05-24T16:40:17.420" v="4" actId="20577"/>
        <pc:sldMkLst>
          <pc:docMk/>
          <pc:sldMk cId="800619909" sldId="339"/>
        </pc:sldMkLst>
        <pc:spChg chg="mod">
          <ac:chgData name="서 강원" userId="943f2302-b47b-4028-ba5e-c2b07fedc187" providerId="ADAL" clId="{665CBAB0-BC35-4299-A730-AED848A99745}" dt="2025-05-24T16:40:17.420" v="4" actId="20577"/>
          <ac:spMkLst>
            <pc:docMk/>
            <pc:sldMk cId="800619909" sldId="339"/>
            <ac:spMk id="7" creationId="{03637D47-19ED-6859-038B-D9F9561EEE8D}"/>
          </ac:spMkLst>
        </pc:spChg>
        <pc:graphicFrameChg chg="mod">
          <ac:chgData name="서 강원" userId="943f2302-b47b-4028-ba5e-c2b07fedc187" providerId="ADAL" clId="{665CBAB0-BC35-4299-A730-AED848A99745}" dt="2025-05-24T16:40:12.846" v="1"/>
          <ac:graphicFrameMkLst>
            <pc:docMk/>
            <pc:sldMk cId="800619909" sldId="339"/>
            <ac:graphicFrameMk id="2" creationId="{1F1D8F28-0155-A9D4-3BAC-5B9EB6AB4D4F}"/>
          </ac:graphicFrameMkLst>
        </pc:graphicFrameChg>
      </pc:sldChg>
    </pc:docChg>
  </pc:docChgLst>
  <pc:docChgLst>
    <pc:chgData name="김 민성" userId="ab850405-6643-41af-9b64-6ad501c3c4ca" providerId="ADAL" clId="{6B9F5131-542B-48B2-8CD5-8627475F133D}"/>
    <pc:docChg chg="modSld">
      <pc:chgData name="김 민성" userId="ab850405-6643-41af-9b64-6ad501c3c4ca" providerId="ADAL" clId="{6B9F5131-542B-48B2-8CD5-8627475F133D}" dt="2025-04-18T09:03:54.725" v="9" actId="20577"/>
      <pc:docMkLst>
        <pc:docMk/>
      </pc:docMkLst>
      <pc:sldChg chg="modSp mod">
        <pc:chgData name="김 민성" userId="ab850405-6643-41af-9b64-6ad501c3c4ca" providerId="ADAL" clId="{6B9F5131-542B-48B2-8CD5-8627475F133D}" dt="2025-04-18T09:03:54.725" v="9" actId="20577"/>
        <pc:sldMkLst>
          <pc:docMk/>
          <pc:sldMk cId="4165204366" sldId="38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F44D9B-87D9-4A9A-A8E0-A548B755B657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CF90D-E503-4B43-A793-63B9CCFE65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3710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1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표지</a:t>
            </a:r>
            <a:r>
              <a:rPr lang="en-US" altLang="ko-KR"/>
              <a:t> : </a:t>
            </a:r>
            <a:r>
              <a:rPr lang="ko-KR" altLang="en-US"/>
              <a:t>이미지 교체</a:t>
            </a:r>
            <a:r>
              <a:rPr lang="en-US" altLang="ko-KR"/>
              <a:t> </a:t>
            </a:r>
            <a:r>
              <a:rPr lang="ko-KR" altLang="en-US"/>
              <a:t>예정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159E83-DD15-49A5-B765-19F21DF4BB1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60925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1903-5702-4792-9244-10F1FFA645C8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B64-3434-4367-A414-711976728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8423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1903-5702-4792-9244-10F1FFA645C8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B64-3434-4367-A414-711976728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614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1903-5702-4792-9244-10F1FFA645C8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B64-3434-4367-A414-711976728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761253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A8D999E1-258C-069F-B86A-6232DD34FAA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cxnSp>
        <p:nvCxnSpPr>
          <p:cNvPr id="7" name="Google Shape;43;p42">
            <a:extLst>
              <a:ext uri="{FF2B5EF4-FFF2-40B4-BE49-F238E27FC236}">
                <a16:creationId xmlns:a16="http://schemas.microsoft.com/office/drawing/2014/main" id="{A1CA6195-DA48-4D27-B667-218BC9E3AEFF}"/>
              </a:ext>
            </a:extLst>
          </p:cNvPr>
          <p:cNvCxnSpPr>
            <a:cxnSpLocks/>
          </p:cNvCxnSpPr>
          <p:nvPr userDrawn="1"/>
        </p:nvCxnSpPr>
        <p:spPr>
          <a:xfrm>
            <a:off x="646654" y="1714501"/>
            <a:ext cx="0" cy="802313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8" name="Google Shape;57;p11">
            <a:extLst>
              <a:ext uri="{FF2B5EF4-FFF2-40B4-BE49-F238E27FC236}">
                <a16:creationId xmlns:a16="http://schemas.microsoft.com/office/drawing/2014/main" id="{CA5F837B-AAE4-477D-81BA-C18784B728C7}"/>
              </a:ext>
            </a:extLst>
          </p:cNvPr>
          <p:cNvSpPr txBox="1">
            <a:spLocks/>
          </p:cNvSpPr>
          <p:nvPr userDrawn="1"/>
        </p:nvSpPr>
        <p:spPr>
          <a:xfrm>
            <a:off x="737725" y="1571402"/>
            <a:ext cx="6184277" cy="108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2" tIns="42185" rIns="84392" bIns="4218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/>
            <a:r>
              <a:rPr lang="en-US" altLang="ko-KR" sz="700" b="1">
                <a:solidFill>
                  <a:srgbClr val="67BDC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300" b="1">
                <a:solidFill>
                  <a:srgbClr val="67BDC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en-US" altLang="ko-KR" sz="2100" b="1">
                <a:solidFill>
                  <a:srgbClr val="02BDB6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KT AIVLE School</a:t>
            </a:r>
          </a:p>
        </p:txBody>
      </p:sp>
      <p:sp>
        <p:nvSpPr>
          <p:cNvPr id="11" name="Google Shape;40;p42">
            <a:extLst>
              <a:ext uri="{FF2B5EF4-FFF2-40B4-BE49-F238E27FC236}">
                <a16:creationId xmlns:a16="http://schemas.microsoft.com/office/drawing/2014/main" id="{257A3FF8-0923-4282-A567-EF1BFBF47EE1}"/>
              </a:ext>
            </a:extLst>
          </p:cNvPr>
          <p:cNvSpPr/>
          <p:nvPr userDrawn="1"/>
        </p:nvSpPr>
        <p:spPr>
          <a:xfrm>
            <a:off x="7324437" y="4751485"/>
            <a:ext cx="1670524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Malgun Gothic"/>
                <a:sym typeface="Malgun Gothic"/>
              </a:rPr>
              <a:t>Make it possible</a:t>
            </a:r>
            <a:endParaRPr sz="1100" b="0" i="0" u="none" strike="noStrike" cap="none">
              <a:solidFill>
                <a:srgbClr val="000000"/>
              </a:solidFill>
              <a:latin typeface="나눔스퀘어" panose="020B0600000101010101" pitchFamily="50" charset="-127"/>
              <a:ea typeface="나눔스퀘어" panose="020B0600000101010101" pitchFamily="50" charset="-127"/>
              <a:sym typeface="Arial"/>
            </a:endParaRPr>
          </a:p>
        </p:txBody>
      </p:sp>
      <p:pic>
        <p:nvPicPr>
          <p:cNvPr id="12" name="Google Shape;41;p42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8D57560E-3BFC-450A-8DFF-F178AB45C414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7433224" y="4371975"/>
            <a:ext cx="1445665" cy="31324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9E7F6888-DD09-453C-AA8B-B8F6AE18F22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77003" y="2049544"/>
            <a:ext cx="6301978" cy="617990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>
              <a:buNone/>
              <a:defRPr sz="3300" b="1"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pPr lvl="0"/>
            <a:r>
              <a:rPr lang="ko-KR" altLang="en-US"/>
              <a:t>제목을 입력하세요</a:t>
            </a:r>
          </a:p>
        </p:txBody>
      </p:sp>
    </p:spTree>
    <p:extLst>
      <p:ext uri="{BB962C8B-B14F-4D97-AF65-F5344CB8AC3E}">
        <p14:creationId xmlns:p14="http://schemas.microsoft.com/office/powerpoint/2010/main" val="28625914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15">
          <p15:clr>
            <a:srgbClr val="FBAE40"/>
          </p15:clr>
        </p15:guide>
        <p15:guide id="2" pos="216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CFC7804B-E956-460B-9E30-2FEA1F7EEB28}"/>
              </a:ext>
            </a:extLst>
          </p:cNvPr>
          <p:cNvSpPr/>
          <p:nvPr userDrawn="1"/>
        </p:nvSpPr>
        <p:spPr>
          <a:xfrm>
            <a:off x="1" y="-1"/>
            <a:ext cx="2768138" cy="5143500"/>
          </a:xfrm>
          <a:prstGeom prst="rect">
            <a:avLst/>
          </a:prstGeom>
          <a:solidFill>
            <a:srgbClr val="C8E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7" name="object 8">
            <a:extLst>
              <a:ext uri="{FF2B5EF4-FFF2-40B4-BE49-F238E27FC236}">
                <a16:creationId xmlns:a16="http://schemas.microsoft.com/office/drawing/2014/main" id="{3EDB5C16-8501-4DEA-ABB9-D73FD96C23D4}"/>
              </a:ext>
            </a:extLst>
          </p:cNvPr>
          <p:cNvSpPr/>
          <p:nvPr userDrawn="1"/>
        </p:nvSpPr>
        <p:spPr>
          <a:xfrm>
            <a:off x="336273" y="850874"/>
            <a:ext cx="1755000" cy="135000"/>
          </a:xfrm>
          <a:custGeom>
            <a:avLst/>
            <a:gdLst/>
            <a:ahLst/>
            <a:cxnLst/>
            <a:rect l="l" t="t" r="r" b="b"/>
            <a:pathLst>
              <a:path w="1913254" h="139064">
                <a:moveTo>
                  <a:pt x="1890140" y="0"/>
                </a:moveTo>
                <a:lnTo>
                  <a:pt x="23113" y="0"/>
                </a:lnTo>
                <a:lnTo>
                  <a:pt x="14091" y="1825"/>
                </a:lnTo>
                <a:lnTo>
                  <a:pt x="6746" y="6794"/>
                </a:lnTo>
                <a:lnTo>
                  <a:pt x="1807" y="14144"/>
                </a:lnTo>
                <a:lnTo>
                  <a:pt x="0" y="23113"/>
                </a:lnTo>
                <a:lnTo>
                  <a:pt x="0" y="115824"/>
                </a:lnTo>
                <a:lnTo>
                  <a:pt x="1807" y="124793"/>
                </a:lnTo>
                <a:lnTo>
                  <a:pt x="6746" y="132143"/>
                </a:lnTo>
                <a:lnTo>
                  <a:pt x="14091" y="137112"/>
                </a:lnTo>
                <a:lnTo>
                  <a:pt x="23113" y="138937"/>
                </a:lnTo>
                <a:lnTo>
                  <a:pt x="1890140" y="138937"/>
                </a:lnTo>
                <a:lnTo>
                  <a:pt x="1899110" y="137112"/>
                </a:lnTo>
                <a:lnTo>
                  <a:pt x="1906460" y="132143"/>
                </a:lnTo>
                <a:lnTo>
                  <a:pt x="1911429" y="124793"/>
                </a:lnTo>
                <a:lnTo>
                  <a:pt x="1913254" y="115824"/>
                </a:lnTo>
                <a:lnTo>
                  <a:pt x="1913254" y="23113"/>
                </a:lnTo>
                <a:lnTo>
                  <a:pt x="1911429" y="14144"/>
                </a:lnTo>
                <a:lnTo>
                  <a:pt x="1906460" y="6794"/>
                </a:lnTo>
                <a:lnTo>
                  <a:pt x="1899110" y="1825"/>
                </a:lnTo>
                <a:lnTo>
                  <a:pt x="189014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wrap="square" lIns="0" tIns="0" rIns="0" bIns="0" rtlCol="0"/>
          <a:lstStyle/>
          <a:p>
            <a:endParaRPr sz="1013"/>
          </a:p>
        </p:txBody>
      </p:sp>
      <p:sp>
        <p:nvSpPr>
          <p:cNvPr id="8" name="Google Shape;57;p11">
            <a:extLst>
              <a:ext uri="{FF2B5EF4-FFF2-40B4-BE49-F238E27FC236}">
                <a16:creationId xmlns:a16="http://schemas.microsoft.com/office/drawing/2014/main" id="{D3CD2633-4184-4BD3-B0F2-B72B63CE630D}"/>
              </a:ext>
            </a:extLst>
          </p:cNvPr>
          <p:cNvSpPr txBox="1">
            <a:spLocks/>
          </p:cNvSpPr>
          <p:nvPr userDrawn="1"/>
        </p:nvSpPr>
        <p:spPr>
          <a:xfrm>
            <a:off x="249224" y="495108"/>
            <a:ext cx="1917035" cy="563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4392" tIns="42185" rIns="84392" bIns="4218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6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723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lvl="0" algn="l"/>
            <a:r>
              <a:rPr lang="en-US" altLang="ko-KR" sz="675" b="1">
                <a:solidFill>
                  <a:srgbClr val="67BDC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00" b="1">
                <a:solidFill>
                  <a:srgbClr val="67BDC6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3000" b="1">
                <a:solidFill>
                  <a:srgbClr val="165D6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en-US" altLang="ko-KR" sz="2100" b="1">
              <a:solidFill>
                <a:srgbClr val="165D69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9" name="Google Shape;39;p42">
            <a:extLst>
              <a:ext uri="{FF2B5EF4-FFF2-40B4-BE49-F238E27FC236}">
                <a16:creationId xmlns:a16="http://schemas.microsoft.com/office/drawing/2014/main" id="{2AD542CA-F597-46C8-A98F-05472572ADD0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192749" y="121560"/>
            <a:ext cx="801029" cy="1824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71658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345FA1A6-4F44-4CC6-8383-647F51741177}"/>
              </a:ext>
            </a:extLst>
          </p:cNvPr>
          <p:cNvSpPr/>
          <p:nvPr userDrawn="1"/>
        </p:nvSpPr>
        <p:spPr>
          <a:xfrm>
            <a:off x="0" y="-45729"/>
            <a:ext cx="9144000" cy="3673928"/>
          </a:xfrm>
          <a:prstGeom prst="rect">
            <a:avLst/>
          </a:prstGeom>
          <a:solidFill>
            <a:srgbClr val="C8E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pic>
        <p:nvPicPr>
          <p:cNvPr id="7" name="Google Shape;39;p42">
            <a:extLst>
              <a:ext uri="{FF2B5EF4-FFF2-40B4-BE49-F238E27FC236}">
                <a16:creationId xmlns:a16="http://schemas.microsoft.com/office/drawing/2014/main" id="{40BA73CF-8DE3-4349-9EE8-02FFA007A63B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8192749" y="121560"/>
            <a:ext cx="801029" cy="182431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제목 11">
            <a:extLst>
              <a:ext uri="{FF2B5EF4-FFF2-40B4-BE49-F238E27FC236}">
                <a16:creationId xmlns:a16="http://schemas.microsoft.com/office/drawing/2014/main" id="{D56DB1D4-1860-4D8E-BFF8-DD3CCD622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031" y="1058092"/>
            <a:ext cx="7886700" cy="889659"/>
          </a:xfrm>
        </p:spPr>
        <p:txBody>
          <a:bodyPr>
            <a:normAutofit/>
          </a:bodyPr>
          <a:lstStyle>
            <a:lvl1pPr>
              <a:defRPr sz="3000" b="1" baseline="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1DB1A82C-7DDE-4FE0-AA34-037909367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1350" y="4869657"/>
            <a:ext cx="2057400" cy="273844"/>
          </a:xfrm>
        </p:spPr>
        <p:txBody>
          <a:bodyPr/>
          <a:lstStyle/>
          <a:p>
            <a:fld id="{ACF2ED5F-30D5-46A4-8918-1B10B1CBCD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3" hasCustomPrompt="1"/>
          </p:nvPr>
        </p:nvSpPr>
        <p:spPr>
          <a:xfrm>
            <a:off x="478031" y="705674"/>
            <a:ext cx="4976710" cy="352418"/>
          </a:xfrm>
        </p:spPr>
        <p:txBody>
          <a:bodyPr>
            <a:noAutofit/>
          </a:bodyPr>
          <a:lstStyle>
            <a:lvl1pPr marL="0" indent="0">
              <a:buNone/>
              <a:defRPr sz="2700" b="1">
                <a:solidFill>
                  <a:srgbClr val="165D69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pPr lvl="0"/>
            <a:r>
              <a:rPr lang="en-US" altLang="ko-KR"/>
              <a:t>01.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29471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86497" y="858794"/>
            <a:ext cx="8962253" cy="40108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C122EFC-3B07-4178-A4AC-1F20091743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C5DD47E-A522-4485-AFC6-9A2409467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991350" y="4869657"/>
            <a:ext cx="2057400" cy="273844"/>
          </a:xfrm>
        </p:spPr>
        <p:txBody>
          <a:bodyPr/>
          <a:lstStyle/>
          <a:p>
            <a:fld id="{ACF2ED5F-30D5-46A4-8918-1B10B1CBCDB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94C293D3-8F33-4A27-B1A5-E12834969CC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278" y="1051323"/>
            <a:ext cx="8480822" cy="3688556"/>
          </a:xfrm>
        </p:spPr>
        <p:txBody>
          <a:bodyPr/>
          <a:lstStyle>
            <a:lvl1pPr marL="0" indent="0">
              <a:buNone/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2pPr>
            <a:lvl3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3pPr>
            <a:lvl4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4pPr>
            <a:lvl5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04D7BD2C-A2D0-43AE-9801-01FB4870A69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589BD57-C38F-4A22-B221-1D748B660B69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98DD4D61-B78F-4DE4-B542-FA722C9CF0C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4" name="제목 13">
            <a:extLst>
              <a:ext uri="{FF2B5EF4-FFF2-40B4-BE49-F238E27FC236}">
                <a16:creationId xmlns:a16="http://schemas.microsoft.com/office/drawing/2014/main" id="{524C5287-3EF0-46F1-9C8E-A153AC1F4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" y="153313"/>
            <a:ext cx="7886700" cy="563880"/>
          </a:xfrm>
        </p:spPr>
        <p:txBody>
          <a:bodyPr>
            <a:normAutofit/>
          </a:bodyPr>
          <a:lstStyle>
            <a:lvl1pPr>
              <a:defRPr sz="2700" b="0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8" name="사각형: 둥근 모서리 26">
            <a:extLst>
              <a:ext uri="{FF2B5EF4-FFF2-40B4-BE49-F238E27FC236}">
                <a16:creationId xmlns:a16="http://schemas.microsoft.com/office/drawing/2014/main" id="{57FE4EBF-1DFA-4040-BCD3-CF3E99AD6831}"/>
              </a:ext>
            </a:extLst>
          </p:cNvPr>
          <p:cNvSpPr/>
          <p:nvPr userDrawn="1"/>
        </p:nvSpPr>
        <p:spPr>
          <a:xfrm>
            <a:off x="-827593" y="1196226"/>
            <a:ext cx="540000" cy="540000"/>
          </a:xfrm>
          <a:prstGeom prst="roundRect">
            <a:avLst>
              <a:gd name="adj" fmla="val 0"/>
            </a:avLst>
          </a:prstGeom>
          <a:solidFill>
            <a:srgbClr val="30AEA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사각형: 둥근 모서리 19">
            <a:extLst>
              <a:ext uri="{FF2B5EF4-FFF2-40B4-BE49-F238E27FC236}">
                <a16:creationId xmlns:a16="http://schemas.microsoft.com/office/drawing/2014/main" id="{4F230E01-A89F-4EDB-BB4B-5ADAE1D315AF}"/>
              </a:ext>
            </a:extLst>
          </p:cNvPr>
          <p:cNvSpPr/>
          <p:nvPr userDrawn="1"/>
        </p:nvSpPr>
        <p:spPr>
          <a:xfrm>
            <a:off x="-827593" y="505515"/>
            <a:ext cx="540000" cy="540000"/>
          </a:xfrm>
          <a:prstGeom prst="roundRect">
            <a:avLst>
              <a:gd name="adj" fmla="val 0"/>
            </a:avLst>
          </a:prstGeom>
          <a:solidFill>
            <a:srgbClr val="204F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사각형: 둥근 모서리 26">
            <a:extLst>
              <a:ext uri="{FF2B5EF4-FFF2-40B4-BE49-F238E27FC236}">
                <a16:creationId xmlns:a16="http://schemas.microsoft.com/office/drawing/2014/main" id="{57FE4EBF-1DFA-4040-BCD3-CF3E99AD6831}"/>
              </a:ext>
            </a:extLst>
          </p:cNvPr>
          <p:cNvSpPr/>
          <p:nvPr userDrawn="1"/>
        </p:nvSpPr>
        <p:spPr>
          <a:xfrm>
            <a:off x="-827593" y="1886937"/>
            <a:ext cx="540000" cy="540000"/>
          </a:xfrm>
          <a:prstGeom prst="roundRect">
            <a:avLst>
              <a:gd name="adj" fmla="val 0"/>
            </a:avLst>
          </a:prstGeom>
          <a:solidFill>
            <a:srgbClr val="C7E3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6" name="사각형: 둥근 모서리 26">
            <a:extLst>
              <a:ext uri="{FF2B5EF4-FFF2-40B4-BE49-F238E27FC236}">
                <a16:creationId xmlns:a16="http://schemas.microsoft.com/office/drawing/2014/main" id="{57FE4EBF-1DFA-4040-BCD3-CF3E99AD6831}"/>
              </a:ext>
            </a:extLst>
          </p:cNvPr>
          <p:cNvSpPr/>
          <p:nvPr userDrawn="1"/>
        </p:nvSpPr>
        <p:spPr>
          <a:xfrm>
            <a:off x="-827593" y="2577648"/>
            <a:ext cx="540000" cy="540000"/>
          </a:xfrm>
          <a:prstGeom prst="roundRect">
            <a:avLst>
              <a:gd name="adj" fmla="val 0"/>
            </a:avLst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" name="사각형: 둥근 모서리 26">
            <a:extLst>
              <a:ext uri="{FF2B5EF4-FFF2-40B4-BE49-F238E27FC236}">
                <a16:creationId xmlns:a16="http://schemas.microsoft.com/office/drawing/2014/main" id="{57FE4EBF-1DFA-4040-BCD3-CF3E99AD6831}"/>
              </a:ext>
            </a:extLst>
          </p:cNvPr>
          <p:cNvSpPr/>
          <p:nvPr userDrawn="1"/>
        </p:nvSpPr>
        <p:spPr>
          <a:xfrm>
            <a:off x="-827593" y="3268359"/>
            <a:ext cx="540000" cy="540000"/>
          </a:xfrm>
          <a:prstGeom prst="roundRect">
            <a:avLst>
              <a:gd name="adj" fmla="val 0"/>
            </a:avLst>
          </a:prstGeom>
          <a:solidFill>
            <a:srgbClr val="FF572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16823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">
  <p:cSld name="End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4CD8E5-A4BC-4AC3-9C10-5483E0D95A4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0" y="-18421"/>
            <a:ext cx="9144000" cy="5627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1600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>
            <a:extLst>
              <a:ext uri="{FF2B5EF4-FFF2-40B4-BE49-F238E27FC236}">
                <a16:creationId xmlns:a16="http://schemas.microsoft.com/office/drawing/2014/main" id="{F783B93C-511C-42EC-BD84-5B9B054FB2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7724" y="1616008"/>
            <a:ext cx="5561839" cy="994172"/>
          </a:xfrm>
        </p:spPr>
        <p:txBody>
          <a:bodyPr/>
          <a:lstStyle>
            <a:lvl1pPr>
              <a:defRPr b="1"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15" name="Google Shape;40;p42"/>
          <p:cNvSpPr/>
          <p:nvPr userDrawn="1"/>
        </p:nvSpPr>
        <p:spPr>
          <a:xfrm>
            <a:off x="7324437" y="4751484"/>
            <a:ext cx="1670524" cy="1846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lang="en-US" sz="1200" b="0" i="0" u="none" strike="noStrike" cap="none">
                <a:solidFill>
                  <a:schemeClr val="lt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"/>
                <a:sym typeface="Malgun Gothic"/>
              </a:rPr>
              <a:t>Make it possible</a:t>
            </a:r>
            <a:endParaRPr sz="1050" b="0" i="0" u="none" strike="noStrike" cap="none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sym typeface="Arial"/>
            </a:endParaRPr>
          </a:p>
        </p:txBody>
      </p:sp>
      <p:pic>
        <p:nvPicPr>
          <p:cNvPr id="16" name="Google Shape;41;p42" descr="텍스트, 클립아트이(가) 표시된 사진&#10;&#10;자동 생성된 설명"/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7433223" y="4371975"/>
            <a:ext cx="1445665" cy="31324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" name="Google Shape;43;p42"/>
          <p:cNvCxnSpPr>
            <a:cxnSpLocks/>
          </p:cNvCxnSpPr>
          <p:nvPr/>
        </p:nvCxnSpPr>
        <p:spPr>
          <a:xfrm>
            <a:off x="646654" y="1714500"/>
            <a:ext cx="0" cy="802313"/>
          </a:xfrm>
          <a:prstGeom prst="straightConnector1">
            <a:avLst/>
          </a:prstGeom>
          <a:noFill/>
          <a:ln w="57150" cap="flat" cmpd="sng">
            <a:solidFill>
              <a:srgbClr val="02BDB6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3" name="텍스트 개체 틀 22"/>
          <p:cNvSpPr>
            <a:spLocks noGrp="1"/>
          </p:cNvSpPr>
          <p:nvPr>
            <p:ph type="body" sz="quarter" idx="13" hasCustomPrompt="1"/>
          </p:nvPr>
        </p:nvSpPr>
        <p:spPr>
          <a:xfrm>
            <a:off x="737725" y="1273108"/>
            <a:ext cx="3729773" cy="342900"/>
          </a:xfrm>
        </p:spPr>
        <p:txBody>
          <a:bodyPr>
            <a:normAutofit/>
          </a:bodyPr>
          <a:lstStyle>
            <a:lvl1pPr marL="0" indent="0">
              <a:buNone/>
              <a:defRPr sz="1500" b="1"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en-US" altLang="ko-KR"/>
              <a:t>XX</a:t>
            </a:r>
            <a:r>
              <a:rPr lang="ko-KR" altLang="en-US"/>
              <a:t>트랙 </a:t>
            </a:r>
            <a:r>
              <a:rPr lang="ko-KR" altLang="en-US" err="1"/>
              <a:t>미니프로젝트</a:t>
            </a:r>
            <a:r>
              <a:rPr lang="ko-KR" altLang="en-US"/>
              <a:t> </a:t>
            </a:r>
            <a:r>
              <a:rPr lang="en-US" altLang="ko-KR"/>
              <a:t>X</a:t>
            </a:r>
            <a:r>
              <a:rPr lang="ko-KR" altLang="en-US"/>
              <a:t>차</a:t>
            </a:r>
          </a:p>
        </p:txBody>
      </p:sp>
      <p:sp>
        <p:nvSpPr>
          <p:cNvPr id="25" name="텍스트 개체 틀 24"/>
          <p:cNvSpPr>
            <a:spLocks noGrp="1"/>
          </p:cNvSpPr>
          <p:nvPr>
            <p:ph type="body" sz="quarter" idx="14" hasCustomPrompt="1"/>
          </p:nvPr>
        </p:nvSpPr>
        <p:spPr>
          <a:xfrm>
            <a:off x="737725" y="2610180"/>
            <a:ext cx="1145858" cy="279266"/>
          </a:xfrm>
        </p:spPr>
        <p:txBody>
          <a:bodyPr>
            <a:normAutofit/>
          </a:bodyPr>
          <a:lstStyle>
            <a:lvl1pPr marL="0" indent="0">
              <a:buNone/>
              <a:defRPr sz="1350">
                <a:solidFill>
                  <a:schemeClr val="bg2">
                    <a:lumMod val="50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pPr lvl="0"/>
            <a:r>
              <a:rPr lang="en-US" altLang="ko-KR"/>
              <a:t>25.0X.XX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52693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1903-5702-4792-9244-10F1FFA645C8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B64-3434-4367-A414-711976728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397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1903-5702-4792-9244-10F1FFA645C8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B64-3434-4367-A414-711976728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6850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1903-5702-4792-9244-10F1FFA645C8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B64-3434-4367-A414-711976728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61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1903-5702-4792-9244-10F1FFA645C8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B64-3434-4367-A414-711976728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87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1903-5702-4792-9244-10F1FFA645C8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B64-3434-4367-A414-711976728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7776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1903-5702-4792-9244-10F1FFA645C8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B64-3434-4367-A414-711976728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569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1903-5702-4792-9244-10F1FFA645C8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B64-3434-4367-A414-711976728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187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D1903-5702-4792-9244-10F1FFA645C8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9A3B64-3434-4367-A414-711976728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3415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FD1903-5702-4792-9244-10F1FFA645C8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9A3B64-3434-4367-A414-71197672860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36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67" r:id="rId17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5.xml"/><Relationship Id="rId5" Type="http://schemas.microsoft.com/office/2007/relationships/hdphoto" Target="../media/hdphoto2.wdp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package" Target="../embeddings/Microsoft_Excel_Worksheet_4D2CEBAF.xlsx"/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5A3E487-D8AD-4CA7-8C41-F51CEDDAAB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77002" y="1918921"/>
            <a:ext cx="6761398" cy="1305658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도서관리시스템</a:t>
            </a:r>
            <a:r>
              <a:rPr lang="en-US" altLang="ko-KR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ko-KR" altLang="en-US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개발</a:t>
            </a:r>
            <a:endParaRPr lang="en-US" altLang="ko-KR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ko-KR" sz="2400" b="0"/>
              <a:t>(AI</a:t>
            </a:r>
            <a:r>
              <a:rPr lang="ko-KR" altLang="en-US" sz="2400" b="0"/>
              <a:t>를 활용한 도서표지 이미지 생성</a:t>
            </a:r>
            <a:r>
              <a:rPr lang="en-US" altLang="ko-KR" sz="2400" b="0"/>
              <a:t>)</a:t>
            </a:r>
            <a:endParaRPr lang="ko-KR" altLang="en-US" sz="1400" b="0"/>
          </a:p>
        </p:txBody>
      </p:sp>
      <p:sp>
        <p:nvSpPr>
          <p:cNvPr id="3" name="텍스트 개체 틀 1">
            <a:extLst>
              <a:ext uri="{FF2B5EF4-FFF2-40B4-BE49-F238E27FC236}">
                <a16:creationId xmlns:a16="http://schemas.microsoft.com/office/drawing/2014/main" id="{C328D835-D4D5-CC06-E70D-6D053F28D370}"/>
              </a:ext>
            </a:extLst>
          </p:cNvPr>
          <p:cNvSpPr txBox="1">
            <a:spLocks/>
          </p:cNvSpPr>
          <p:nvPr/>
        </p:nvSpPr>
        <p:spPr>
          <a:xfrm>
            <a:off x="777002" y="1152371"/>
            <a:ext cx="6301978" cy="617990"/>
          </a:xfrm>
          <a:prstGeom prst="rect">
            <a:avLst/>
          </a:prstGeom>
        </p:spPr>
        <p:txBody>
          <a:bodyPr lIns="68580" tIns="34290" rIns="68580" bIns="34290">
            <a:normAutofit/>
          </a:bodyPr>
          <a:lstStyle>
            <a:lvl1pPr marL="0" indent="0" algn="l" defTabSz="779252" rtl="0" eaLnBrk="1" latinLnBrk="1" hangingPunct="1">
              <a:lnSpc>
                <a:spcPct val="90000"/>
              </a:lnSpc>
              <a:spcBef>
                <a:spcPts val="852"/>
              </a:spcBef>
              <a:buFont typeface="Arial" panose="020B0604020202020204" pitchFamily="34" charset="0"/>
              <a:buNone/>
              <a:defRPr sz="3300" b="1" kern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+mn-cs"/>
              </a:defRPr>
            </a:lvl1pPr>
            <a:lvl2pPr marL="584439" indent="-194813" algn="l" defTabSz="779252" rtl="0" eaLnBrk="1" latinLnBrk="1" hangingPunct="1">
              <a:lnSpc>
                <a:spcPct val="90000"/>
              </a:lnSpc>
              <a:spcBef>
                <a:spcPts val="426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74065" indent="-194813" algn="l" defTabSz="779252" rtl="0" eaLnBrk="1" latinLnBrk="1" hangingPunct="1">
              <a:lnSpc>
                <a:spcPct val="90000"/>
              </a:lnSpc>
              <a:spcBef>
                <a:spcPts val="426"/>
              </a:spcBef>
              <a:buFont typeface="Arial" panose="020B0604020202020204" pitchFamily="34" charset="0"/>
              <a:buChar char="•"/>
              <a:defRPr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63690" indent="-194813" algn="l" defTabSz="779252" rtl="0" eaLnBrk="1" latinLnBrk="1" hangingPunct="1">
              <a:lnSpc>
                <a:spcPct val="90000"/>
              </a:lnSpc>
              <a:spcBef>
                <a:spcPts val="426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753316" indent="-194813" algn="l" defTabSz="779252" rtl="0" eaLnBrk="1" latinLnBrk="1" hangingPunct="1">
              <a:lnSpc>
                <a:spcPct val="90000"/>
              </a:lnSpc>
              <a:spcBef>
                <a:spcPts val="426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142942" indent="-194813" algn="l" defTabSz="779252" rtl="0" eaLnBrk="1" latinLnBrk="1" hangingPunct="1">
              <a:lnSpc>
                <a:spcPct val="90000"/>
              </a:lnSpc>
              <a:spcBef>
                <a:spcPts val="426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32568" indent="-194813" algn="l" defTabSz="779252" rtl="0" eaLnBrk="1" latinLnBrk="1" hangingPunct="1">
              <a:lnSpc>
                <a:spcPct val="90000"/>
              </a:lnSpc>
              <a:spcBef>
                <a:spcPts val="426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22194" indent="-194813" algn="l" defTabSz="779252" rtl="0" eaLnBrk="1" latinLnBrk="1" hangingPunct="1">
              <a:lnSpc>
                <a:spcPct val="90000"/>
              </a:lnSpc>
              <a:spcBef>
                <a:spcPts val="426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311820" indent="-194813" algn="l" defTabSz="779252" rtl="0" eaLnBrk="1" latinLnBrk="1" hangingPunct="1">
              <a:lnSpc>
                <a:spcPct val="90000"/>
              </a:lnSpc>
              <a:spcBef>
                <a:spcPts val="426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800"/>
              <a:t>미니 프로젝트</a:t>
            </a:r>
          </a:p>
        </p:txBody>
      </p:sp>
    </p:spTree>
    <p:extLst>
      <p:ext uri="{BB962C8B-B14F-4D97-AF65-F5344CB8AC3E}">
        <p14:creationId xmlns:p14="http://schemas.microsoft.com/office/powerpoint/2010/main" val="650984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73AEE30C-5F22-5C0A-0428-96A1E209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UI </a:t>
            </a:r>
            <a:r>
              <a:rPr lang="ko-KR" altLang="en-US"/>
              <a:t>스케치 작성</a:t>
            </a:r>
          </a:p>
        </p:txBody>
      </p:sp>
      <p:graphicFrame>
        <p:nvGraphicFramePr>
          <p:cNvPr id="4" name="Group 159">
            <a:extLst>
              <a:ext uri="{FF2B5EF4-FFF2-40B4-BE49-F238E27FC236}">
                <a16:creationId xmlns:a16="http://schemas.microsoft.com/office/drawing/2014/main" id="{DCCF23B7-C815-6BC9-6941-2AE9EFCFF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264719"/>
              </p:ext>
            </p:extLst>
          </p:nvPr>
        </p:nvGraphicFramePr>
        <p:xfrm>
          <a:off x="133351" y="949842"/>
          <a:ext cx="6154035" cy="3900786"/>
        </p:xfrm>
        <a:graphic>
          <a:graphicData uri="http://schemas.openxmlformats.org/drawingml/2006/table">
            <a:tbl>
              <a:tblPr/>
              <a:tblGrid>
                <a:gridCol w="869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234">
                <a:tc>
                  <a:txBody>
                    <a:bodyPr/>
                    <a:lstStyle/>
                    <a:p>
                      <a:pPr marL="268288" marR="0" lvl="0" indent="-26828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Indicator</a:t>
                      </a:r>
                    </a:p>
                  </a:txBody>
                  <a:tcPr marL="90000" marR="90000" marT="17998" marB="1799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E3E4"/>
                    </a:solidFill>
                  </a:tcPr>
                </a:tc>
                <a:tc>
                  <a:txBody>
                    <a:bodyPr/>
                    <a:lstStyle/>
                    <a:p>
                      <a:pPr marL="268288" marR="0" lvl="0" indent="-2682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0000" marR="90000" marT="17998" marB="1799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E3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390">
                <a:tc gridSpan="2">
                  <a:txBody>
                    <a:bodyPr/>
                    <a:lstStyle/>
                    <a:p>
                      <a:pPr marL="268288" marR="0" lvl="0" indent="-26828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</a:tabLst>
                      </a:pPr>
                      <a:endParaRPr kumimoji="1" lang="ko-KR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0000" marR="90000" marT="17998" marB="1799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Group 193">
            <a:extLst>
              <a:ext uri="{FF2B5EF4-FFF2-40B4-BE49-F238E27FC236}">
                <a16:creationId xmlns:a16="http://schemas.microsoft.com/office/drawing/2014/main" id="{01B8D4EF-7DC0-4E03-C6B2-069AEE8495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394322"/>
              </p:ext>
            </p:extLst>
          </p:nvPr>
        </p:nvGraphicFramePr>
        <p:xfrm>
          <a:off x="6450419" y="949842"/>
          <a:ext cx="2385089" cy="648000"/>
        </p:xfrm>
        <a:graphic>
          <a:graphicData uri="http://schemas.openxmlformats.org/drawingml/2006/table">
            <a:tbl>
              <a:tblPr/>
              <a:tblGrid>
                <a:gridCol w="87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화면명칭</a:t>
                      </a:r>
                    </a:p>
                  </a:txBody>
                  <a:tcPr marL="72000" marR="72000" marT="18004" marB="18004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E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72000" marR="72000" marT="18004" marB="18004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</a:p>
                  </a:txBody>
                  <a:tcPr marL="72000" marR="72000" marT="18004" marB="18004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E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72000" marR="72000" marT="18004" marB="18004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No.</a:t>
                      </a:r>
                    </a:p>
                  </a:txBody>
                  <a:tcPr marL="72000" marR="72000" marT="18004" marB="18004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E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72000" marR="72000" marT="18004" marB="18004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6" name="Group 207">
            <a:extLst>
              <a:ext uri="{FF2B5EF4-FFF2-40B4-BE49-F238E27FC236}">
                <a16:creationId xmlns:a16="http://schemas.microsoft.com/office/drawing/2014/main" id="{2109F34B-C444-B74F-888E-E551F6E39B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72681"/>
              </p:ext>
            </p:extLst>
          </p:nvPr>
        </p:nvGraphicFramePr>
        <p:xfrm>
          <a:off x="6450420" y="1614643"/>
          <a:ext cx="2385090" cy="3208824"/>
        </p:xfrm>
        <a:graphic>
          <a:graphicData uri="http://schemas.openxmlformats.org/drawingml/2006/table">
            <a:tbl>
              <a:tblPr/>
              <a:tblGrid>
                <a:gridCol w="2385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화면설명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E3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239">
                <a:tc>
                  <a:txBody>
                    <a:bodyPr/>
                    <a:lstStyle/>
                    <a:p>
                      <a:pPr marL="92075" indent="-92075">
                        <a:buAutoNum type="arabicPeriod"/>
                      </a:pPr>
                      <a:endParaRPr lang="en-US" altLang="ko-KR" sz="80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비고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E3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2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858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30E1D1-44F3-5D4C-BEAD-A785F1787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B7DE3045-A316-AD89-6704-E6763ED631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278" y="1051323"/>
            <a:ext cx="8480822" cy="373440"/>
          </a:xfrm>
        </p:spPr>
        <p:txBody>
          <a:bodyPr>
            <a:normAutofit/>
          </a:bodyPr>
          <a:lstStyle/>
          <a:p>
            <a:r>
              <a:rPr lang="en-US" altLang="ko-KR" sz="1400" b="1"/>
              <a:t>Github </a:t>
            </a:r>
            <a:r>
              <a:rPr lang="ko-KR" altLang="en-US" sz="1400" b="1"/>
              <a:t>주소 입력</a:t>
            </a:r>
            <a:r>
              <a:rPr lang="en-US" altLang="ko-KR" sz="1400" b="1"/>
              <a:t>: </a:t>
            </a:r>
            <a:endParaRPr lang="ko-KR" altLang="en-US" sz="1400" b="1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221F87A-C117-4B42-FA66-0A653437B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b="1">
                <a:solidFill>
                  <a:srgbClr val="3D3D3D"/>
                </a:solidFill>
                <a:cs typeface="Arial"/>
              </a:rPr>
              <a:t>소스코드 저장소 주소</a:t>
            </a:r>
            <a:r>
              <a:rPr lang="en-US" altLang="ko-KR" b="1">
                <a:solidFill>
                  <a:srgbClr val="3D3D3D"/>
                </a:solidFill>
                <a:cs typeface="Arial"/>
              </a:rPr>
              <a:t>(</a:t>
            </a:r>
            <a:r>
              <a:rPr lang="en-US" altLang="ko-KR" b="1" err="1">
                <a:solidFill>
                  <a:srgbClr val="3D3D3D"/>
                </a:solidFill>
                <a:cs typeface="Arial"/>
              </a:rPr>
              <a:t>Github</a:t>
            </a:r>
            <a:r>
              <a:rPr lang="en-US" altLang="ko-KR" b="1">
                <a:solidFill>
                  <a:srgbClr val="3D3D3D"/>
                </a:solidFill>
                <a:cs typeface="Arial"/>
              </a:rPr>
              <a:t> </a:t>
            </a:r>
            <a:r>
              <a:rPr lang="ko-KR" altLang="en-US" b="1">
                <a:solidFill>
                  <a:srgbClr val="3D3D3D"/>
                </a:solidFill>
                <a:cs typeface="Arial"/>
              </a:rPr>
              <a:t>주소</a:t>
            </a:r>
            <a:r>
              <a:rPr lang="en-US" altLang="ko-KR" b="1">
                <a:solidFill>
                  <a:srgbClr val="3D3D3D"/>
                </a:solidFill>
                <a:cs typeface="Arial"/>
              </a:rPr>
              <a:t>)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42113048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3341951" y="1630752"/>
            <a:ext cx="1753640" cy="434339"/>
            <a:chOff x="4445996" y="2488762"/>
            <a:chExt cx="2338187" cy="579119"/>
          </a:xfrm>
        </p:grpSpPr>
        <p:sp>
          <p:nvSpPr>
            <p:cNvPr id="6" name="Google Shape;57;p11">
              <a:extLst>
                <a:ext uri="{FF2B5EF4-FFF2-40B4-BE49-F238E27FC236}">
                  <a16:creationId xmlns:a16="http://schemas.microsoft.com/office/drawing/2014/main" id="{19F6252A-529B-45DF-8D11-8F3A43F05F93}"/>
                </a:ext>
              </a:extLst>
            </p:cNvPr>
            <p:cNvSpPr txBox="1">
              <a:spLocks/>
            </p:cNvSpPr>
            <p:nvPr/>
          </p:nvSpPr>
          <p:spPr>
            <a:xfrm>
              <a:off x="4445996" y="2488762"/>
              <a:ext cx="750844" cy="579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4392" tIns="42185" rIns="84392" bIns="4218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6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72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72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72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72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72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72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72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72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altLang="ko-KR" sz="2400" b="1" spc="-75">
                  <a:ln w="317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01.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287619" y="2532099"/>
              <a:ext cx="149656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5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ERD</a:t>
              </a:r>
              <a:r>
                <a:rPr lang="ko-KR" altLang="en-US" sz="195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설계</a:t>
              </a:r>
            </a:p>
          </p:txBody>
        </p:sp>
      </p:grpSp>
      <p:grpSp>
        <p:nvGrpSpPr>
          <p:cNvPr id="8" name="그룹 7"/>
          <p:cNvGrpSpPr/>
          <p:nvPr/>
        </p:nvGrpSpPr>
        <p:grpSpPr>
          <a:xfrm>
            <a:off x="3334497" y="2150005"/>
            <a:ext cx="1949207" cy="434339"/>
            <a:chOff x="4445996" y="2488762"/>
            <a:chExt cx="2598943" cy="579119"/>
          </a:xfrm>
        </p:grpSpPr>
        <p:sp>
          <p:nvSpPr>
            <p:cNvPr id="9" name="Google Shape;57;p11">
              <a:extLst>
                <a:ext uri="{FF2B5EF4-FFF2-40B4-BE49-F238E27FC236}">
                  <a16:creationId xmlns:a16="http://schemas.microsoft.com/office/drawing/2014/main" id="{19F6252A-529B-45DF-8D11-8F3A43F05F93}"/>
                </a:ext>
              </a:extLst>
            </p:cNvPr>
            <p:cNvSpPr txBox="1">
              <a:spLocks/>
            </p:cNvSpPr>
            <p:nvPr/>
          </p:nvSpPr>
          <p:spPr>
            <a:xfrm>
              <a:off x="4445996" y="2488762"/>
              <a:ext cx="750844" cy="579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4392" tIns="42185" rIns="84392" bIns="4218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6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72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72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72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72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72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72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72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72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altLang="ko-KR" sz="2400" b="1" spc="-75">
                  <a:ln w="317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02.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287619" y="2532099"/>
              <a:ext cx="175732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5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API </a:t>
              </a:r>
              <a:r>
                <a:rPr lang="ko-KR" altLang="en-US" sz="195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정의서</a:t>
              </a: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3341956" y="2669257"/>
            <a:ext cx="2253777" cy="434339"/>
            <a:chOff x="4445996" y="2488762"/>
            <a:chExt cx="3005033" cy="579119"/>
          </a:xfrm>
        </p:grpSpPr>
        <p:sp>
          <p:nvSpPr>
            <p:cNvPr id="12" name="Google Shape;57;p11">
              <a:extLst>
                <a:ext uri="{FF2B5EF4-FFF2-40B4-BE49-F238E27FC236}">
                  <a16:creationId xmlns:a16="http://schemas.microsoft.com/office/drawing/2014/main" id="{19F6252A-529B-45DF-8D11-8F3A43F05F93}"/>
                </a:ext>
              </a:extLst>
            </p:cNvPr>
            <p:cNvSpPr txBox="1">
              <a:spLocks/>
            </p:cNvSpPr>
            <p:nvPr/>
          </p:nvSpPr>
          <p:spPr>
            <a:xfrm>
              <a:off x="4445996" y="2488762"/>
              <a:ext cx="750844" cy="57911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4392" tIns="42185" rIns="84392" bIns="4218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60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72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72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72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72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72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72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72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723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algn="l"/>
              <a:r>
                <a:rPr lang="en-US" altLang="ko-KR" sz="2400" b="1" spc="-75">
                  <a:ln w="3175">
                    <a:solidFill>
                      <a:schemeClr val="tx1">
                        <a:alpha val="30000"/>
                      </a:schemeClr>
                    </a:solidFill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03.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287618" y="2532099"/>
              <a:ext cx="21634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95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UI</a:t>
              </a:r>
              <a:r>
                <a:rPr lang="ko-KR" altLang="en-US" sz="1950"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스케치 작성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59DBA01-5CB1-19CB-8300-46BE5345ED1F}"/>
              </a:ext>
            </a:extLst>
          </p:cNvPr>
          <p:cNvSpPr txBox="1"/>
          <p:nvPr/>
        </p:nvSpPr>
        <p:spPr>
          <a:xfrm>
            <a:off x="3341951" y="3329763"/>
            <a:ext cx="5876644" cy="377999"/>
          </a:xfrm>
          <a:prstGeom prst="rect">
            <a:avLst/>
          </a:prstGeom>
          <a:noFill/>
          <a:ln>
            <a:noFill/>
          </a:ln>
        </p:spPr>
        <p:txBody>
          <a:bodyPr spcFirstLastPara="1" wrap="none" lIns="84392" tIns="42185" rIns="84392" bIns="42185" rtlCol="0" anchor="ctr" anchorCtr="0">
            <a:noAutofit/>
          </a:bodyPr>
          <a:lstStyle/>
          <a:p>
            <a:pPr marL="0" lvl="2">
              <a:buClr>
                <a:srgbClr val="3D3D3D"/>
              </a:buClr>
              <a:buSzPts val="2100"/>
            </a:pPr>
            <a:r>
              <a:rPr lang="ko-KR" altLang="en-US" sz="1125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개인과제</a:t>
            </a:r>
            <a:r>
              <a:rPr lang="en-US" altLang="ko-KR" sz="1125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[</a:t>
            </a:r>
            <a:r>
              <a:rPr lang="ko-KR" altLang="en-US" sz="1125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템플릿</a:t>
            </a:r>
            <a:r>
              <a:rPr lang="en-US" altLang="ko-KR" sz="1125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] </a:t>
            </a:r>
            <a:r>
              <a:rPr lang="ko-KR" altLang="en-US" sz="1125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산출물</a:t>
            </a:r>
            <a:r>
              <a:rPr lang="en-US" altLang="ko-KR" sz="1125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_ID_</a:t>
            </a:r>
            <a:r>
              <a:rPr lang="ko-KR" altLang="en-US" sz="1125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이름</a:t>
            </a:r>
            <a:r>
              <a:rPr lang="en-US" altLang="ko-KR" sz="1125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</a:t>
            </a:r>
            <a:r>
              <a:rPr lang="ko-KR" altLang="en-US" sz="1125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중 조별로 하나를 선정하여 파일 작성</a:t>
            </a:r>
            <a:br>
              <a:rPr lang="en-US" altLang="ko-KR" sz="1125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</a:br>
            <a:r>
              <a:rPr lang="en-US" altLang="ko-KR" sz="1125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-&gt; </a:t>
            </a:r>
            <a:r>
              <a:rPr lang="ko-KR" altLang="en-US" sz="1125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조별과제</a:t>
            </a:r>
            <a:r>
              <a:rPr lang="en-US" altLang="ko-KR" sz="1125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 [</a:t>
            </a:r>
            <a:r>
              <a:rPr lang="ko-KR" altLang="en-US" sz="1125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템플릿</a:t>
            </a:r>
            <a:r>
              <a:rPr lang="en-US" altLang="ko-KR" sz="1125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] </a:t>
            </a:r>
            <a:r>
              <a:rPr lang="ko-KR" altLang="en-US" sz="1125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조별산출물</a:t>
            </a:r>
            <a:r>
              <a:rPr lang="en-US" altLang="ko-KR" sz="1125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_1</a:t>
            </a:r>
            <a:r>
              <a:rPr lang="ko-KR" altLang="en-US" sz="1125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일차</a:t>
            </a:r>
            <a:r>
              <a:rPr lang="en-US" altLang="ko-KR" sz="1125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_00</a:t>
            </a:r>
            <a:r>
              <a:rPr lang="ko-KR" altLang="en-US" sz="1125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반</a:t>
            </a:r>
            <a:r>
              <a:rPr lang="en-US" altLang="ko-KR" sz="1125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00</a:t>
            </a:r>
            <a:r>
              <a:rPr lang="ko-KR" altLang="en-US" sz="1125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조</a:t>
            </a:r>
            <a:r>
              <a:rPr lang="en-US" altLang="ko-KR" sz="1125">
                <a:solidFill>
                  <a:srgbClr val="3D3D3D"/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Arial"/>
                <a:sym typeface="Arial"/>
              </a:rPr>
              <a:t>.pptx</a:t>
            </a:r>
            <a:endParaRPr lang="ko-KR" altLang="en-US" sz="1125">
              <a:solidFill>
                <a:srgbClr val="3D3D3D"/>
              </a:solidFill>
              <a:latin typeface="나눔스퀘어" panose="020B0600000101010101" pitchFamily="50" charset="-127"/>
              <a:ea typeface="나눔스퀘어" panose="020B0600000101010101" pitchFamily="50" charset="-127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14859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ERD</a:t>
            </a:r>
            <a:r>
              <a:rPr lang="ko-KR" altLang="en-US"/>
              <a:t>설계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01.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300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72B82BA2-446B-0998-25F8-A0C6A67773E4}"/>
              </a:ext>
            </a:extLst>
          </p:cNvPr>
          <p:cNvGrpSpPr/>
          <p:nvPr/>
        </p:nvGrpSpPr>
        <p:grpSpPr>
          <a:xfrm>
            <a:off x="3350995" y="1163144"/>
            <a:ext cx="5621462" cy="2817212"/>
            <a:chOff x="3490018" y="1622509"/>
            <a:chExt cx="5036643" cy="2524129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CBE11994-07CA-5735-48C8-A4E04230A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0018" y="1622509"/>
              <a:ext cx="5036643" cy="2524129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B750FF6-DC72-FE1C-C419-861E371AAAD6}"/>
                </a:ext>
              </a:extLst>
            </p:cNvPr>
            <p:cNvSpPr/>
            <p:nvPr/>
          </p:nvSpPr>
          <p:spPr>
            <a:xfrm>
              <a:off x="6081823" y="3898605"/>
              <a:ext cx="1261730" cy="1701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ERD</a:t>
            </a:r>
            <a:r>
              <a:rPr lang="ko-KR" altLang="en-US"/>
              <a:t>설계</a:t>
            </a:r>
            <a:endParaRPr lang="ko-KR" altLang="en-US" sz="240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BEBF216-44D6-A472-1ADF-A336446558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51092"/>
              </p:ext>
            </p:extLst>
          </p:nvPr>
        </p:nvGraphicFramePr>
        <p:xfrm>
          <a:off x="617339" y="1235670"/>
          <a:ext cx="1417024" cy="1507529"/>
        </p:xfrm>
        <a:graphic>
          <a:graphicData uri="http://schemas.openxmlformats.org/drawingml/2006/table">
            <a:tbl>
              <a:tblPr/>
              <a:tblGrid>
                <a:gridCol w="1417024">
                  <a:extLst>
                    <a:ext uri="{9D8B030D-6E8A-4147-A177-3AD203B41FA5}">
                      <a16:colId xmlns:a16="http://schemas.microsoft.com/office/drawing/2014/main" val="2471046839"/>
                    </a:ext>
                  </a:extLst>
                </a:gridCol>
              </a:tblGrid>
              <a:tr h="339585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USER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1678535"/>
                  </a:ext>
                </a:extLst>
              </a:tr>
              <a:tr h="2919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ID : Int(pk)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6320542"/>
                  </a:ext>
                </a:extLst>
              </a:tr>
              <a:tr h="2919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Username : varchar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2796525"/>
                  </a:ext>
                </a:extLst>
              </a:tr>
              <a:tr h="2919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email : varchar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96872"/>
                  </a:ext>
                </a:extLst>
              </a:tr>
              <a:tr h="291986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password : varchar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4396952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3F92A67-8F72-A795-2313-B58CFF1BF7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0241185"/>
              </p:ext>
            </p:extLst>
          </p:nvPr>
        </p:nvGraphicFramePr>
        <p:xfrm>
          <a:off x="2659090" y="1235670"/>
          <a:ext cx="1501784" cy="2081691"/>
        </p:xfrm>
        <a:graphic>
          <a:graphicData uri="http://schemas.openxmlformats.org/drawingml/2006/table">
            <a:tbl>
              <a:tblPr/>
              <a:tblGrid>
                <a:gridCol w="1501784">
                  <a:extLst>
                    <a:ext uri="{9D8B030D-6E8A-4147-A177-3AD203B41FA5}">
                      <a16:colId xmlns:a16="http://schemas.microsoft.com/office/drawing/2014/main" val="1034605339"/>
                    </a:ext>
                  </a:extLst>
                </a:gridCol>
              </a:tblGrid>
              <a:tr h="288683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b="1" kern="120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Book</a:t>
                      </a:r>
                      <a:endParaRPr lang="ko-KR" altLang="en-US" sz="1000" b="1" kern="12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7E3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019949"/>
                  </a:ext>
                </a:extLst>
              </a:tr>
              <a:tr h="2561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Id : int (pk)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1026422"/>
                  </a:ext>
                </a:extLst>
              </a:tr>
              <a:tr h="2561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title : varchar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5883995"/>
                  </a:ext>
                </a:extLst>
              </a:tr>
              <a:tr h="2561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content : text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19495445"/>
                  </a:ext>
                </a:extLst>
              </a:tr>
              <a:tr h="2561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cover_url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: varchar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8283893"/>
                  </a:ext>
                </a:extLst>
              </a:tr>
              <a:tr h="2561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Created_at : datetime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6289352"/>
                  </a:ext>
                </a:extLst>
              </a:tr>
              <a:tr h="2561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Updated_at : datetime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5152858"/>
                  </a:ext>
                </a:extLst>
              </a:tr>
              <a:tr h="256144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00" kern="120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User_id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 : int(</a:t>
                      </a:r>
                      <a:r>
                        <a:rPr lang="en-US" altLang="ko-KR" sz="1000" kern="1200" err="1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px</a:t>
                      </a:r>
                      <a:r>
                        <a:rPr lang="en-US" altLang="ko-KR" sz="1000" kern="1200">
                          <a:solidFill>
                            <a:schemeClr val="tx1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)</a:t>
                      </a:r>
                      <a:endParaRPr lang="ko-KR" altLang="en-US" sz="1000" kern="1200">
                        <a:solidFill>
                          <a:schemeClr val="tx1"/>
                        </a:solidFill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3723850"/>
                  </a:ext>
                </a:extLst>
              </a:tr>
            </a:tbl>
          </a:graphicData>
        </a:graphic>
      </p:graphicFrame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7F36742-FD01-A4C6-E054-CCD3A59BFD6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2034363" y="1989434"/>
            <a:ext cx="624727" cy="0"/>
          </a:xfrm>
          <a:prstGeom prst="line">
            <a:avLst/>
          </a:prstGeom>
          <a:ln w="95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297C51C9-0B33-1879-C175-ED5E32494BD3}"/>
              </a:ext>
            </a:extLst>
          </p:cNvPr>
          <p:cNvSpPr/>
          <p:nvPr/>
        </p:nvSpPr>
        <p:spPr>
          <a:xfrm>
            <a:off x="2034363" y="1821713"/>
            <a:ext cx="624727" cy="18467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1:N</a:t>
            </a:r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48E0E083-9EE0-D5FD-41EF-21C585F15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623" y="2384999"/>
            <a:ext cx="3724275" cy="2009775"/>
          </a:xfrm>
          <a:prstGeom prst="rect">
            <a:avLst/>
          </a:prstGeom>
        </p:spPr>
      </p:pic>
      <p:sp>
        <p:nvSpPr>
          <p:cNvPr id="21" name="직사각형 20">
            <a:extLst>
              <a:ext uri="{FF2B5EF4-FFF2-40B4-BE49-F238E27FC236}">
                <a16:creationId xmlns:a16="http://schemas.microsoft.com/office/drawing/2014/main" id="{D749F131-7EBB-476B-7E22-E667CFCBA587}"/>
              </a:ext>
            </a:extLst>
          </p:cNvPr>
          <p:cNvSpPr/>
          <p:nvPr/>
        </p:nvSpPr>
        <p:spPr>
          <a:xfrm>
            <a:off x="304800" y="4501116"/>
            <a:ext cx="4267200" cy="28922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ERD</a:t>
            </a:r>
            <a:r>
              <a:rPr lang="ko-KR" altLang="en-US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사이트 그리기 </a:t>
            </a:r>
            <a:r>
              <a:rPr lang="en-US" altLang="ko-KR" sz="12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: Draw.io(https://www.drawio.com)</a:t>
            </a:r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4100" name="Picture 4" descr="Sample 이미지 – 찾아보기 2,388,420 스톡 사진, 벡터 및 비디오 | Adobe Stock">
            <a:extLst>
              <a:ext uri="{FF2B5EF4-FFF2-40B4-BE49-F238E27FC236}">
                <a16:creationId xmlns:a16="http://schemas.microsoft.com/office/drawing/2014/main" id="{832BF45E-30B6-8274-56E6-45D7E9D807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7143" r="93016">
                        <a14:foregroundMark x1="7143" y1="55000" x2="9365" y2="76389"/>
                        <a14:foregroundMark x1="17143" y1="58611" x2="20159" y2="61944"/>
                        <a14:foregroundMark x1="18730" y1="49444" x2="18889" y2="50556"/>
                        <a14:foregroundMark x1="13333" y1="69167" x2="14762" y2="69167"/>
                        <a14:foregroundMark x1="25873" y1="59444" x2="25714" y2="65278"/>
                        <a14:foregroundMark x1="29365" y1="49167" x2="31429" y2="57500"/>
                        <a14:foregroundMark x1="28095" y1="60278" x2="29048" y2="60278"/>
                        <a14:foregroundMark x1="40635" y1="47500" x2="43810" y2="55278"/>
                        <a14:foregroundMark x1="47460" y1="42500" x2="46032" y2="46111"/>
                        <a14:foregroundMark x1="55873" y1="43056" x2="55873" y2="55278"/>
                        <a14:foregroundMark x1="38730" y1="54722" x2="39048" y2="60833"/>
                        <a14:foregroundMark x1="61429" y1="38611" x2="61746" y2="41944"/>
                        <a14:foregroundMark x1="68095" y1="36389" x2="69524" y2="48056"/>
                        <a14:foregroundMark x1="75556" y1="53611" x2="75714" y2="51667"/>
                        <a14:foregroundMark x1="79841" y1="36944" x2="81111" y2="50000"/>
                        <a14:foregroundMark x1="83968" y1="31111" x2="85397" y2="33333"/>
                        <a14:foregroundMark x1="83492" y1="41944" x2="84762" y2="41389"/>
                        <a14:foregroundMark x1="85556" y1="53056" x2="87619" y2="49167"/>
                        <a14:foregroundMark x1="93016" y1="34444" x2="92698" y2="552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6556">
            <a:off x="3097348" y="2034014"/>
            <a:ext cx="2626734" cy="15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2758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ED32DC6-58DB-CBDF-9E2E-A814ED7EC16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278" y="1051323"/>
            <a:ext cx="8480822" cy="373440"/>
          </a:xfrm>
        </p:spPr>
        <p:txBody>
          <a:bodyPr>
            <a:normAutofit/>
          </a:bodyPr>
          <a:lstStyle/>
          <a:p>
            <a:r>
              <a:rPr lang="en-US" altLang="ko-KR" sz="1200" b="1"/>
              <a:t>[Draw.io</a:t>
            </a:r>
            <a:r>
              <a:rPr lang="ko-KR" altLang="en-US" sz="1200" b="1"/>
              <a:t>에서 </a:t>
            </a:r>
            <a:r>
              <a:rPr lang="en-US" altLang="ko-KR" sz="1200" b="1"/>
              <a:t>ERD</a:t>
            </a:r>
            <a:r>
              <a:rPr lang="ko-KR" altLang="en-US" sz="1200" b="1"/>
              <a:t>를 작성한 후</a:t>
            </a:r>
            <a:r>
              <a:rPr lang="en-US" altLang="ko-KR" sz="1200" b="1"/>
              <a:t>, </a:t>
            </a:r>
            <a:r>
              <a:rPr lang="ko-KR" altLang="en-US" sz="1200" b="1"/>
              <a:t>화면을 캡쳐 해 주시기 바랍니다</a:t>
            </a:r>
            <a:r>
              <a:rPr lang="en-US" altLang="ko-KR" sz="1200" b="1"/>
              <a:t>.]</a:t>
            </a:r>
            <a:endParaRPr lang="ko-KR" altLang="en-US" sz="1400" b="1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6A62807-E9D2-8B87-C351-007BBCAD2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ERD</a:t>
            </a:r>
            <a:r>
              <a:rPr lang="ko-KR" altLang="en-US"/>
              <a:t>설계</a:t>
            </a:r>
          </a:p>
        </p:txBody>
      </p:sp>
    </p:spTree>
    <p:extLst>
      <p:ext uri="{BB962C8B-B14F-4D97-AF65-F5344CB8AC3E}">
        <p14:creationId xmlns:p14="http://schemas.microsoft.com/office/powerpoint/2010/main" val="2940621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 </a:t>
            </a:r>
            <a:r>
              <a:rPr lang="ko-KR" altLang="en-US"/>
              <a:t>정의서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02.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30464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API </a:t>
            </a:r>
            <a:r>
              <a:rPr lang="ko-KR" altLang="en-US"/>
              <a:t>정의서</a:t>
            </a:r>
          </a:p>
        </p:txBody>
      </p:sp>
      <p:graphicFrame>
        <p:nvGraphicFramePr>
          <p:cNvPr id="2" name="개체 1">
            <a:extLst>
              <a:ext uri="{FF2B5EF4-FFF2-40B4-BE49-F238E27FC236}">
                <a16:creationId xmlns:a16="http://schemas.microsoft.com/office/drawing/2014/main" id="{1F1D8F28-0155-A9D4-3BAC-5B9EB6AB4D4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13143169"/>
              </p:ext>
            </p:extLst>
          </p:nvPr>
        </p:nvGraphicFramePr>
        <p:xfrm>
          <a:off x="495300" y="1339850"/>
          <a:ext cx="8328025" cy="353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13563423" imgH="9486841" progId="Excel.Sheet.12">
                  <p:embed/>
                </p:oleObj>
              </mc:Choice>
              <mc:Fallback>
                <p:oleObj name="Worksheet" r:id="rId2" imgW="13563423" imgH="9486841" progId="Excel.Sheet.12">
                  <p:embed/>
                  <p:pic>
                    <p:nvPicPr>
                      <p:cNvPr id="2" name="개체 1">
                        <a:extLst>
                          <a:ext uri="{FF2B5EF4-FFF2-40B4-BE49-F238E27FC236}">
                            <a16:creationId xmlns:a16="http://schemas.microsoft.com/office/drawing/2014/main" id="{1F1D8F28-0155-A9D4-3BAC-5B9EB6AB4D4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95300" y="1339850"/>
                        <a:ext cx="8328025" cy="35306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텍스트 개체 틀 1">
            <a:extLst>
              <a:ext uri="{FF2B5EF4-FFF2-40B4-BE49-F238E27FC236}">
                <a16:creationId xmlns:a16="http://schemas.microsoft.com/office/drawing/2014/main" id="{03637D47-19ED-6859-038B-D9F9561EEE8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278" y="1051323"/>
            <a:ext cx="8480822" cy="373440"/>
          </a:xfrm>
        </p:spPr>
        <p:txBody>
          <a:bodyPr>
            <a:normAutofit/>
          </a:bodyPr>
          <a:lstStyle/>
          <a:p>
            <a:r>
              <a:rPr lang="en-US" altLang="ko-KR" sz="1200" b="1"/>
              <a:t>[</a:t>
            </a:r>
            <a:r>
              <a:rPr lang="ko-KR" altLang="en-US" sz="1200" b="1"/>
              <a:t>이미지 더블 시 데이터 수정 가능합니다</a:t>
            </a:r>
            <a:r>
              <a:rPr lang="en-US" altLang="ko-KR" sz="1200" b="1"/>
              <a:t>.]</a:t>
            </a:r>
            <a:endParaRPr lang="ko-KR" altLang="en-US" sz="1400" b="1"/>
          </a:p>
        </p:txBody>
      </p:sp>
    </p:spTree>
    <p:extLst>
      <p:ext uri="{BB962C8B-B14F-4D97-AF65-F5344CB8AC3E}">
        <p14:creationId xmlns:p14="http://schemas.microsoft.com/office/powerpoint/2010/main" val="800619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UI </a:t>
            </a:r>
            <a:r>
              <a:rPr lang="ko-KR" altLang="en-US"/>
              <a:t>스케치 작성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ko-KR"/>
              <a:t>03.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310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oup 159">
            <a:extLst>
              <a:ext uri="{FF2B5EF4-FFF2-40B4-BE49-F238E27FC236}">
                <a16:creationId xmlns:a16="http://schemas.microsoft.com/office/drawing/2014/main" id="{C20DA3F8-C4D8-2C8A-3D89-D1129A74F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2883910"/>
              </p:ext>
            </p:extLst>
          </p:nvPr>
        </p:nvGraphicFramePr>
        <p:xfrm>
          <a:off x="133351" y="949842"/>
          <a:ext cx="6154035" cy="3900786"/>
        </p:xfrm>
        <a:graphic>
          <a:graphicData uri="http://schemas.openxmlformats.org/drawingml/2006/table">
            <a:tbl>
              <a:tblPr/>
              <a:tblGrid>
                <a:gridCol w="8699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41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234">
                <a:tc>
                  <a:txBody>
                    <a:bodyPr/>
                    <a:lstStyle/>
                    <a:p>
                      <a:pPr marL="268288" marR="0" lvl="0" indent="-26828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Indicator</a:t>
                      </a:r>
                    </a:p>
                  </a:txBody>
                  <a:tcPr marL="90000" marR="90000" marT="17998" marB="1799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E3E4"/>
                    </a:solidFill>
                  </a:tcPr>
                </a:tc>
                <a:tc>
                  <a:txBody>
                    <a:bodyPr/>
                    <a:lstStyle/>
                    <a:p>
                      <a:pPr marL="268288" marR="0" lvl="0" indent="-268288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0000" marR="90000" marT="17998" marB="1799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E3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2390">
                <a:tc gridSpan="2">
                  <a:txBody>
                    <a:bodyPr/>
                    <a:lstStyle/>
                    <a:p>
                      <a:pPr marL="268288" marR="0" lvl="0" indent="-268288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1074738" algn="l"/>
                        </a:tabLst>
                      </a:pPr>
                      <a:endParaRPr kumimoji="1" lang="ko-KR" altLang="ko-KR" sz="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0000" marR="90000" marT="17998" marB="17998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UI </a:t>
            </a:r>
            <a:r>
              <a:rPr lang="ko-KR" altLang="en-US"/>
              <a:t>스케치 작성</a:t>
            </a:r>
          </a:p>
        </p:txBody>
      </p:sp>
      <p:graphicFrame>
        <p:nvGraphicFramePr>
          <p:cNvPr id="10" name="Group 193">
            <a:extLst>
              <a:ext uri="{FF2B5EF4-FFF2-40B4-BE49-F238E27FC236}">
                <a16:creationId xmlns:a16="http://schemas.microsoft.com/office/drawing/2014/main" id="{409584D3-9883-E388-455D-62E926B858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266742"/>
              </p:ext>
            </p:extLst>
          </p:nvPr>
        </p:nvGraphicFramePr>
        <p:xfrm>
          <a:off x="6450419" y="949842"/>
          <a:ext cx="2385089" cy="648000"/>
        </p:xfrm>
        <a:graphic>
          <a:graphicData uri="http://schemas.openxmlformats.org/drawingml/2006/table">
            <a:tbl>
              <a:tblPr/>
              <a:tblGrid>
                <a:gridCol w="8759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9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화면명칭</a:t>
                      </a:r>
                    </a:p>
                  </a:txBody>
                  <a:tcPr marL="72000" marR="72000" marT="18004" marB="18004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E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작품 기획안 작성</a:t>
                      </a:r>
                      <a:endParaRPr kumimoji="1" lang="ko-KR" altLang="ko-KR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72000" marR="72000" marT="18004" marB="18004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화면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ID</a:t>
                      </a:r>
                    </a:p>
                  </a:txBody>
                  <a:tcPr marL="72000" marR="72000" marT="18004" marB="18004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E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WRITING_001</a:t>
                      </a:r>
                      <a:endParaRPr kumimoji="1" lang="ko-KR" altLang="ko-KR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72000" marR="72000" marT="18004" marB="18004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페이지 </a:t>
                      </a:r>
                      <a:r>
                        <a:rPr kumimoji="1" lang="en-US" altLang="ko-KR" sz="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No.</a:t>
                      </a:r>
                    </a:p>
                  </a:txBody>
                  <a:tcPr marL="72000" marR="72000" marT="18004" marB="18004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E3E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marL="72000" marR="72000" marT="18004" marB="18004"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2" name="Group 207">
            <a:extLst>
              <a:ext uri="{FF2B5EF4-FFF2-40B4-BE49-F238E27FC236}">
                <a16:creationId xmlns:a16="http://schemas.microsoft.com/office/drawing/2014/main" id="{3EFE954B-209F-E43F-A8DA-4FD3C3762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1693440"/>
              </p:ext>
            </p:extLst>
          </p:nvPr>
        </p:nvGraphicFramePr>
        <p:xfrm>
          <a:off x="6450420" y="1614643"/>
          <a:ext cx="2385090" cy="3208824"/>
        </p:xfrm>
        <a:graphic>
          <a:graphicData uri="http://schemas.openxmlformats.org/drawingml/2006/table">
            <a:tbl>
              <a:tblPr/>
              <a:tblGrid>
                <a:gridCol w="23850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9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화면설명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E3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7239">
                <a:tc>
                  <a:txBody>
                    <a:bodyPr/>
                    <a:lstStyle/>
                    <a:p>
                      <a:pPr marL="92075" indent="-92075">
                        <a:buAutoNum type="arabicPeriod"/>
                      </a:pPr>
                      <a:r>
                        <a:rPr lang="ko-KR" altLang="en-US" sz="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제목 입력은 필수이며</a:t>
                      </a:r>
                      <a:r>
                        <a:rPr lang="en-US" altLang="ko-KR" sz="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, </a:t>
                      </a:r>
                      <a:r>
                        <a:rPr lang="ko-KR" altLang="en-US" sz="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글자 수 제한</a:t>
                      </a:r>
                      <a:r>
                        <a:rPr lang="en-US" altLang="ko-KR" sz="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(20</a:t>
                      </a:r>
                      <a:r>
                        <a:rPr lang="ko-KR" altLang="en-US" sz="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</a:t>
                      </a:r>
                      <a:r>
                        <a:rPr lang="en-US" altLang="ko-KR" sz="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)</a:t>
                      </a:r>
                      <a:r>
                        <a:rPr lang="ko-KR" altLang="en-US" sz="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 존재합니다</a:t>
                      </a:r>
                      <a:r>
                        <a:rPr lang="en-US" altLang="ko-KR" sz="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  <a:p>
                      <a:pPr marL="92075" indent="-92075">
                        <a:buAutoNum type="arabicPeriod"/>
                      </a:pPr>
                      <a:r>
                        <a:rPr lang="ko-KR" altLang="en-US" sz="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소개는 자유롭게 입력할 수 있으며 최대 </a:t>
                      </a:r>
                      <a:r>
                        <a:rPr lang="en-US" altLang="ko-KR" sz="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500</a:t>
                      </a:r>
                      <a:r>
                        <a:rPr lang="ko-KR" altLang="en-US" sz="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자까지 가능합니다</a:t>
                      </a:r>
                      <a:r>
                        <a:rPr lang="en-US" altLang="ko-KR" sz="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  <a:p>
                      <a:pPr marL="92075" indent="-92075">
                        <a:buAutoNum type="arabicPeriod"/>
                      </a:pPr>
                      <a:r>
                        <a:rPr lang="ko-KR" altLang="en-US" sz="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카테고리는 리스트형으로 출력되어 선택할 수 있게 구성됩니다</a:t>
                      </a:r>
                      <a:r>
                        <a:rPr lang="en-US" altLang="ko-KR" sz="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  <a:p>
                      <a:pPr marL="92075" indent="-92075">
                        <a:buAutoNum type="arabicPeriod"/>
                      </a:pPr>
                      <a:r>
                        <a:rPr lang="ko-KR" altLang="en-US" sz="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이후 저장 또는 다음 단계로 넘어가는 흐름의 </a:t>
                      </a:r>
                      <a:r>
                        <a:rPr lang="ko-KR" altLang="en-US" sz="800" err="1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진입점</a:t>
                      </a:r>
                      <a:r>
                        <a:rPr lang="ko-KR" altLang="en-US" sz="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 역할을 합니다</a:t>
                      </a:r>
                      <a:r>
                        <a:rPr lang="en-US" altLang="ko-KR" sz="80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.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64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1" i="0" u="none" strike="noStrike" kern="1200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cs typeface="+mn-cs"/>
                        </a:rPr>
                        <a:t>비고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7E3E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922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1" i="0" u="none" strike="noStrike" kern="1200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스퀘어" panose="020B0600000101010101" pitchFamily="50" charset="-127"/>
                        <a:ea typeface="나눔스퀘어" panose="020B0600000101010101" pitchFamily="50" charset="-127"/>
                        <a:cs typeface="+mn-cs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3" name="직사각형 12">
            <a:extLst>
              <a:ext uri="{FF2B5EF4-FFF2-40B4-BE49-F238E27FC236}">
                <a16:creationId xmlns:a16="http://schemas.microsoft.com/office/drawing/2014/main" id="{72DBC131-9B1E-DFE4-3EC0-141C5B650170}"/>
              </a:ext>
            </a:extLst>
          </p:cNvPr>
          <p:cNvSpPr/>
          <p:nvPr/>
        </p:nvSpPr>
        <p:spPr>
          <a:xfrm>
            <a:off x="382771" y="1247553"/>
            <a:ext cx="6266121" cy="337185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2E0D00CA-4E3C-50C3-7E9B-E418CABE4DB8}"/>
              </a:ext>
            </a:extLst>
          </p:cNvPr>
          <p:cNvSpPr/>
          <p:nvPr/>
        </p:nvSpPr>
        <p:spPr>
          <a:xfrm>
            <a:off x="382771" y="1302912"/>
            <a:ext cx="3296093" cy="3117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1. </a:t>
            </a:r>
            <a:r>
              <a:rPr lang="ko-KR" altLang="en-US" sz="105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작품 제목을 입력해주세요</a:t>
            </a:r>
            <a:r>
              <a:rPr lang="en-US" altLang="ko-KR" sz="105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*</a:t>
            </a:r>
            <a:endParaRPr lang="ko-KR" altLang="en-US" sz="105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86240D54-E137-9133-9D54-70D5AB138EDC}"/>
              </a:ext>
            </a:extLst>
          </p:cNvPr>
          <p:cNvSpPr/>
          <p:nvPr/>
        </p:nvSpPr>
        <p:spPr>
          <a:xfrm>
            <a:off x="382771" y="1587249"/>
            <a:ext cx="3473304" cy="311731"/>
          </a:xfrm>
          <a:prstGeom prst="round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7761E6BC-B1EA-9DCA-D583-EB63CFC0B072}"/>
              </a:ext>
            </a:extLst>
          </p:cNvPr>
          <p:cNvSpPr/>
          <p:nvPr/>
        </p:nvSpPr>
        <p:spPr>
          <a:xfrm>
            <a:off x="3515831" y="1858724"/>
            <a:ext cx="520996" cy="3117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0/20</a:t>
            </a:r>
            <a:endParaRPr lang="ko-KR" altLang="en-US" sz="8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410CF7DC-805D-2EC4-A621-A918309277CF}"/>
              </a:ext>
            </a:extLst>
          </p:cNvPr>
          <p:cNvSpPr/>
          <p:nvPr/>
        </p:nvSpPr>
        <p:spPr>
          <a:xfrm>
            <a:off x="382771" y="1991894"/>
            <a:ext cx="3296093" cy="3117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2. </a:t>
            </a:r>
            <a:r>
              <a:rPr lang="ko-KR" altLang="en-US" sz="105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작품에 대한 소개를 입력해주세요</a:t>
            </a: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04A99CAC-4E35-919F-FF5B-10CA18D3823A}"/>
              </a:ext>
            </a:extLst>
          </p:cNvPr>
          <p:cNvSpPr/>
          <p:nvPr/>
        </p:nvSpPr>
        <p:spPr>
          <a:xfrm>
            <a:off x="382771" y="2276231"/>
            <a:ext cx="3473304" cy="311731"/>
          </a:xfrm>
          <a:prstGeom prst="round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00F45C4-3092-EE56-8DE9-D733F4C435F7}"/>
              </a:ext>
            </a:extLst>
          </p:cNvPr>
          <p:cNvSpPr/>
          <p:nvPr/>
        </p:nvSpPr>
        <p:spPr>
          <a:xfrm>
            <a:off x="3515831" y="2547706"/>
            <a:ext cx="520996" cy="3117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80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0/500</a:t>
            </a:r>
            <a:endParaRPr lang="ko-KR" altLang="en-US" sz="8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1F8DC62-4DD7-764C-5111-F8A35B820C3E}"/>
              </a:ext>
            </a:extLst>
          </p:cNvPr>
          <p:cNvSpPr/>
          <p:nvPr/>
        </p:nvSpPr>
        <p:spPr>
          <a:xfrm>
            <a:off x="382771" y="2820611"/>
            <a:ext cx="3296093" cy="3117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05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3. </a:t>
            </a:r>
            <a:r>
              <a:rPr lang="ko-KR" altLang="en-US" sz="105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작품의 카테고리를 선택해주세요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1F392FDC-6E16-61EF-DEE6-E26DC63B930B}"/>
              </a:ext>
            </a:extLst>
          </p:cNvPr>
          <p:cNvSpPr/>
          <p:nvPr/>
        </p:nvSpPr>
        <p:spPr>
          <a:xfrm>
            <a:off x="382771" y="3104948"/>
            <a:ext cx="3473304" cy="311731"/>
          </a:xfrm>
          <a:prstGeom prst="roundRect">
            <a:avLst/>
          </a:prstGeom>
          <a:noFill/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 sz="120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4481BCC0-75FC-F80F-607D-1C9EA725AE7A}"/>
              </a:ext>
            </a:extLst>
          </p:cNvPr>
          <p:cNvSpPr/>
          <p:nvPr/>
        </p:nvSpPr>
        <p:spPr>
          <a:xfrm>
            <a:off x="3521387" y="3145205"/>
            <a:ext cx="314954" cy="232649"/>
          </a:xfrm>
          <a:prstGeom prst="downArrow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0AD8688-DD2D-4FE3-E512-7CDCAE23B34C}"/>
              </a:ext>
            </a:extLst>
          </p:cNvPr>
          <p:cNvSpPr/>
          <p:nvPr/>
        </p:nvSpPr>
        <p:spPr>
          <a:xfrm>
            <a:off x="471376" y="3115091"/>
            <a:ext cx="3296093" cy="31173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5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리스트형식으로 출력</a:t>
            </a:r>
          </a:p>
        </p:txBody>
      </p:sp>
      <p:pic>
        <p:nvPicPr>
          <p:cNvPr id="25" name="Picture 4" descr="Sample 이미지 – 찾아보기 2,388,420 스톡 사진, 벡터 및 비디오 | Adobe Stock">
            <a:extLst>
              <a:ext uri="{FF2B5EF4-FFF2-40B4-BE49-F238E27FC236}">
                <a16:creationId xmlns:a16="http://schemas.microsoft.com/office/drawing/2014/main" id="{9045D518-AE35-3F04-4116-1DA5D75738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143" r="93016">
                        <a14:foregroundMark x1="7143" y1="55000" x2="9365" y2="76389"/>
                        <a14:foregroundMark x1="17143" y1="58611" x2="20159" y2="61944"/>
                        <a14:foregroundMark x1="18730" y1="49444" x2="18889" y2="50556"/>
                        <a14:foregroundMark x1="13333" y1="69167" x2="14762" y2="69167"/>
                        <a14:foregroundMark x1="25873" y1="59444" x2="25714" y2="65278"/>
                        <a14:foregroundMark x1="29365" y1="49167" x2="31429" y2="57500"/>
                        <a14:foregroundMark x1="28095" y1="60278" x2="29048" y2="60278"/>
                        <a14:foregroundMark x1="40635" y1="47500" x2="43810" y2="55278"/>
                        <a14:foregroundMark x1="47460" y1="42500" x2="46032" y2="46111"/>
                        <a14:foregroundMark x1="55873" y1="43056" x2="55873" y2="55278"/>
                        <a14:foregroundMark x1="38730" y1="54722" x2="39048" y2="60833"/>
                        <a14:foregroundMark x1="61429" y1="38611" x2="61746" y2="41944"/>
                        <a14:foregroundMark x1="68095" y1="36389" x2="69524" y2="48056"/>
                        <a14:foregroundMark x1="75556" y1="53611" x2="75714" y2="51667"/>
                        <a14:foregroundMark x1="79841" y1="36944" x2="81111" y2="50000"/>
                        <a14:foregroundMark x1="83968" y1="31111" x2="85397" y2="33333"/>
                        <a14:foregroundMark x1="83492" y1="41944" x2="84762" y2="41389"/>
                        <a14:foregroundMark x1="85556" y1="53056" x2="87619" y2="49167"/>
                        <a14:foregroundMark x1="93016" y1="34444" x2="92698" y2="5527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06556">
            <a:off x="3097348" y="2034014"/>
            <a:ext cx="2626734" cy="1500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41362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cb8fcf1b-9571-4d20-a8ff-81bee2907a75" xsi:nil="true"/>
    <lcf76f155ced4ddcb4097134ff3c332f xmlns="e4e13380-6049-4f59-9391-9958b2774ca2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EEFD2EC9AE4E1C4E97A968ACD5F6A537" ma:contentTypeVersion="12" ma:contentTypeDescription="새 문서를 만듭니다." ma:contentTypeScope="" ma:versionID="df186488202f13ed527723022e965c8a">
  <xsd:schema xmlns:xsd="http://www.w3.org/2001/XMLSchema" xmlns:xs="http://www.w3.org/2001/XMLSchema" xmlns:p="http://schemas.microsoft.com/office/2006/metadata/properties" xmlns:ns2="e4e13380-6049-4f59-9391-9958b2774ca2" xmlns:ns3="cb8fcf1b-9571-4d20-a8ff-81bee2907a75" targetNamespace="http://schemas.microsoft.com/office/2006/metadata/properties" ma:root="true" ma:fieldsID="8c4913c47d4635aa34f8e8f17db955c6" ns2:_="" ns3:_="">
    <xsd:import namespace="e4e13380-6049-4f59-9391-9958b2774ca2"/>
    <xsd:import namespace="cb8fcf1b-9571-4d20-a8ff-81bee2907a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4e13380-6049-4f59-9391-9958b2774c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이미지 태그" ma:readOnly="false" ma:fieldId="{5cf76f15-5ced-4ddc-b409-7134ff3c332f}" ma:taxonomyMulti="true" ma:sspId="f1fa32a7-7a11-4d23-adca-71b1597c766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b8fcf1b-9571-4d20-a8ff-81bee2907a75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e4755f7e-2eee-41cd-9fe6-bf774321496a}" ma:internalName="TaxCatchAll" ma:showField="CatchAllData" ma:web="cb8fcf1b-9571-4d20-a8ff-81bee2907a7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AFA3EB7-585F-421B-AC3B-C1D727679BB4}">
  <ds:schemaRefs>
    <ds:schemaRef ds:uri="a25708a8-5738-4c69-ab3a-fadbe80ea5bf"/>
    <ds:schemaRef ds:uri="cb8fcf1b-9571-4d20-a8ff-81bee2907a75"/>
    <ds:schemaRef ds:uri="cc9465b0-4172-4494-8cc0-30e8ae8040c2"/>
    <ds:schemaRef ds:uri="e4e13380-6049-4f59-9391-9958b2774ca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05A809FA-3D8C-49B1-A297-7210814B83F2}"/>
</file>

<file path=customXml/itemProps3.xml><?xml version="1.0" encoding="utf-8"?>
<ds:datastoreItem xmlns:ds="http://schemas.openxmlformats.org/officeDocument/2006/customXml" ds:itemID="{77EF4BEE-B908-482F-A9DC-804AC3AB2BC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(16:9)</PresentationFormat>
  <Slides>12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테마</vt:lpstr>
      <vt:lpstr>PowerPoint Presentation</vt:lpstr>
      <vt:lpstr>PowerPoint Presentation</vt:lpstr>
      <vt:lpstr>ERD설계</vt:lpstr>
      <vt:lpstr>ERD설계</vt:lpstr>
      <vt:lpstr>ERD설계</vt:lpstr>
      <vt:lpstr>API 정의서</vt:lpstr>
      <vt:lpstr>API 정의서</vt:lpstr>
      <vt:lpstr>UI 스케치 작성</vt:lpstr>
      <vt:lpstr>UI 스케치 작성</vt:lpstr>
      <vt:lpstr>UI 스케치 작성</vt:lpstr>
      <vt:lpstr>소스코드 저장소 주소(Github 주소)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석지혜(AIVLE교육팀)</dc:creator>
  <cp:revision>1</cp:revision>
  <dcterms:created xsi:type="dcterms:W3CDTF">2025-02-05T05:12:41Z</dcterms:created>
  <dcterms:modified xsi:type="dcterms:W3CDTF">2025-05-26T05:14:30Z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0x010100EEFD2EC9AE4E1C4E97A968ACD5F6A537</vt:lpwstr>
  </property>
  <property fmtid="{D5CDD505-2E9C-101B-9397-08002B2CF9AE}" pid="3" name="MediaServiceImageTags">
    <vt:lpwstr/>
  </property>
</Properties>
</file>