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7e950225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7e950225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7e950225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7e950225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7e950225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7e950225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Modernization of China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Connor Broderick and Amilcar Armmand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69275"/>
            <a:ext cx="7688700" cy="28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China raised hundreds of millions of people out of 'absolute poverty' as defined by the World Bank.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significance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other challenges is China working on: a materialist analysis of the development of China through data points that measure the material </a:t>
            </a:r>
            <a:r>
              <a:rPr lang="en"/>
              <a:t>conditions.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China’s progress on environmental goals detailed in its Nationally Determined Contribution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Question: How did they do it?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Visualization Goals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787025"/>
            <a:ext cx="7688700" cy="31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analysis of the progress of the poverty alleviation program.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Population wellbeing</a:t>
            </a:r>
            <a:r>
              <a:rPr lang="en"/>
              <a:t> indicators: population </a:t>
            </a:r>
            <a:r>
              <a:rPr lang="en"/>
              <a:t>growth</a:t>
            </a:r>
            <a:r>
              <a:rPr lang="en"/>
              <a:t>, life expectancy, infrastructure </a:t>
            </a:r>
            <a:r>
              <a:rPr lang="en"/>
              <a:t>investment</a:t>
            </a:r>
            <a:r>
              <a:rPr lang="en"/>
              <a:t>, and societal production.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did China’s Import and Export industry change over time?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did their growth in GDP and Population </a:t>
            </a:r>
            <a:r>
              <a:rPr lang="en"/>
              <a:t>compare</a:t>
            </a:r>
            <a:r>
              <a:rPr lang="en"/>
              <a:t> to other countries?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Observations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China has been able to do would be a very interesting experience for other developing countries to benefit from, </a:t>
            </a:r>
            <a:r>
              <a:rPr lang="en"/>
              <a:t>China's system deserves study for the replication of the processes.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country in history that developed over the last 40 years and became what it with poverty alleviation, growth and wealth for its population without invasions and colonial plunder.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c</a:t>
            </a:r>
            <a:r>
              <a:rPr lang="en"/>
              <a:t>ountry</a:t>
            </a:r>
            <a:r>
              <a:rPr lang="en"/>
              <a:t> specific studies with Chinese </a:t>
            </a:r>
            <a:r>
              <a:rPr lang="en"/>
              <a:t>academics are needed</a:t>
            </a:r>
            <a:r>
              <a:rPr lang="en"/>
              <a:t> to improve mutual exchange and people to people contact.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China’s trade industry is a reflection of their advancement as a country, </a:t>
            </a:r>
            <a:r>
              <a:rPr lang="en"/>
              <a:t>becoming</a:t>
            </a:r>
            <a:r>
              <a:rPr lang="en"/>
              <a:t> the </a:t>
            </a:r>
            <a:r>
              <a:rPr lang="en"/>
              <a:t>world's</a:t>
            </a:r>
            <a:r>
              <a:rPr lang="en"/>
              <a:t> biggest exporter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