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516" r:id="rId2"/>
    <p:sldId id="257" r:id="rId3"/>
    <p:sldId id="259" r:id="rId4"/>
    <p:sldId id="517" r:id="rId5"/>
    <p:sldId id="522" r:id="rId6"/>
    <p:sldId id="524" r:id="rId7"/>
    <p:sldId id="518" r:id="rId8"/>
    <p:sldId id="520" r:id="rId9"/>
    <p:sldId id="258" r:id="rId10"/>
  </p:sldIdLst>
  <p:sldSz cx="9144000" cy="5143500" type="screen16x9"/>
  <p:notesSz cx="6858000" cy="9144000"/>
  <p:embeddedFontLst>
    <p:embeddedFont>
      <p:font typeface="Gadugi" panose="020B0502040204020203" pitchFamily="34" charset="0"/>
      <p:regular r:id="rId12"/>
      <p:bold r:id="rId13"/>
    </p:embeddedFont>
    <p:embeddedFont>
      <p:font typeface="微软雅黑 Light" panose="020B0502040204020203" pitchFamily="34" charset="-122"/>
      <p:regular r:id="rId14"/>
    </p:embeddedFont>
    <p:embeddedFont>
      <p:font typeface="微软雅黑" panose="020B0503020204020204" pitchFamily="34" charset="-122"/>
      <p:regular r:id="rId15"/>
      <p:bold r:id="rId16"/>
    </p:embeddedFont>
    <p:embeddedFont>
      <p:font typeface="宋体" panose="02010600030101010101" pitchFamily="2" charset="-122"/>
      <p:regular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0329A08-AF25-4E50-B56B-4B17D4080C48}">
          <p14:sldIdLst>
            <p14:sldId id="516"/>
            <p14:sldId id="257"/>
            <p14:sldId id="259"/>
            <p14:sldId id="517"/>
            <p14:sldId id="522"/>
            <p14:sldId id="524"/>
            <p14:sldId id="518"/>
            <p14:sldId id="52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D7989-F096-A3CB-EDE7-B7C9C3E3F4BD}" v="727" dt="2022-06-16T04:22:25.402"/>
    <p1510:client id="{80FB0581-ACE0-12FE-4B27-C715969ACC1A}" v="247" dt="2022-06-15T22:27:18.645"/>
    <p1510:client id="{A0487EB1-75DE-23A6-1B09-705F6021FB9D}" v="1971" dt="2022-06-16T03:10:28.631"/>
    <p1510:client id="{B9B7DDC6-104A-5B23-18E7-70D4C482D3C9}" v="39" dt="2022-06-16T02:31:39.648"/>
    <p1510:client id="{D1E1FDEA-F3F1-77F6-16FC-12D4E361FE65}" v="101" dt="2022-06-16T02:57:29.535"/>
  </p1510:revLst>
</p1510:revInfo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03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5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81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5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0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00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D87C8C5-0F33-4EF7-8B58-66CF65E5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92" y="658308"/>
            <a:ext cx="4824369" cy="4276803"/>
          </a:xfrm>
          <a:prstGeom prst="rect">
            <a:avLst/>
          </a:prstGeom>
        </p:spPr>
      </p:pic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0" y="-21021"/>
            <a:ext cx="5058584" cy="3847715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336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7" y="-21021"/>
            <a:ext cx="2258933" cy="4085206"/>
          </a:xfrm>
          <a:prstGeom prst="parallelogram">
            <a:avLst>
              <a:gd name="adj" fmla="val 80918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" y="3807417"/>
            <a:ext cx="3599384" cy="276502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004049" y="1695"/>
            <a:ext cx="4122283" cy="273503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1" name="矩形 260">
            <a:extLst>
              <a:ext uri="{FF2B5EF4-FFF2-40B4-BE49-F238E27FC236}">
                <a16:creationId xmlns:a16="http://schemas.microsoft.com/office/drawing/2014/main" id="{9F02DEB3-836A-47D8-B43A-E7C0D7086346}"/>
              </a:ext>
            </a:extLst>
          </p:cNvPr>
          <p:cNvSpPr/>
          <p:nvPr/>
        </p:nvSpPr>
        <p:spPr>
          <a:xfrm>
            <a:off x="404853" y="791866"/>
            <a:ext cx="3271247" cy="12241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>
                <a:solidFill>
                  <a:schemeClr val="bg1"/>
                </a:solidFill>
                <a:latin typeface="微软雅黑"/>
                <a:ea typeface="微软雅黑"/>
              </a:rPr>
              <a:t> Equipo </a:t>
            </a:r>
            <a:r>
              <a:rPr lang="en-US" altLang="zh-CN" sz="3200" b="1" err="1">
                <a:solidFill>
                  <a:schemeClr val="bg1"/>
                </a:solidFill>
                <a:latin typeface="微软雅黑"/>
                <a:ea typeface="微软雅黑"/>
              </a:rPr>
              <a:t>MyHouse</a:t>
            </a:r>
          </a:p>
        </p:txBody>
      </p:sp>
      <p:cxnSp>
        <p:nvCxnSpPr>
          <p:cNvPr id="472" name="直接连接符 261">
            <a:extLst>
              <a:ext uri="{FF2B5EF4-FFF2-40B4-BE49-F238E27FC236}">
                <a16:creationId xmlns:a16="http://schemas.microsoft.com/office/drawing/2014/main" id="{45324DCD-C518-49AE-95EA-2E185DB86DA1}"/>
              </a:ext>
            </a:extLst>
          </p:cNvPr>
          <p:cNvCxnSpPr>
            <a:cxnSpLocks/>
          </p:cNvCxnSpPr>
          <p:nvPr/>
        </p:nvCxnSpPr>
        <p:spPr>
          <a:xfrm>
            <a:off x="500546" y="2354770"/>
            <a:ext cx="3064319" cy="0"/>
          </a:xfrm>
          <a:prstGeom prst="line">
            <a:avLst/>
          </a:prstGeom>
          <a:ln w="19050">
            <a:solidFill>
              <a:srgbClr val="AE99F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3" name="TextBox 23">
            <a:extLst>
              <a:ext uri="{FF2B5EF4-FFF2-40B4-BE49-F238E27FC236}">
                <a16:creationId xmlns:a16="http://schemas.microsoft.com/office/drawing/2014/main" id="{90522EC6-4D90-433B-97B3-2E4C77F5F22D}"/>
              </a:ext>
            </a:extLst>
          </p:cNvPr>
          <p:cNvSpPr txBox="1"/>
          <p:nvPr/>
        </p:nvSpPr>
        <p:spPr>
          <a:xfrm>
            <a:off x="409902" y="2529373"/>
            <a:ext cx="3067075" cy="3304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err="1">
                <a:solidFill>
                  <a:schemeClr val="bg1"/>
                </a:solidFill>
                <a:latin typeface="微软雅黑 Light"/>
                <a:ea typeface="微软雅黑 Light"/>
              </a:rPr>
              <a:t>Programación</a:t>
            </a:r>
            <a:r>
              <a:rPr lang="en-US" altLang="zh-CN">
                <a:solidFill>
                  <a:schemeClr val="bg1"/>
                </a:solidFill>
                <a:latin typeface="微软雅黑 Light"/>
                <a:ea typeface="微软雅黑 Light"/>
              </a:rPr>
              <a:t> computacional IV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Picture 2" descr="Universidad Gerardo Barrios - UGB">
            <a:extLst>
              <a:ext uri="{FF2B5EF4-FFF2-40B4-BE49-F238E27FC236}">
                <a16:creationId xmlns:a16="http://schemas.microsoft.com/office/drawing/2014/main" id="{7508385E-0AF4-46D7-986E-27ED9196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2" y="4353325"/>
            <a:ext cx="2457330" cy="53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241650" y="196152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SV" sz="2000"/>
              <a:t>Integrantes del equipo</a:t>
            </a:r>
          </a:p>
        </p:txBody>
      </p:sp>
      <p:sp>
        <p:nvSpPr>
          <p:cNvPr id="66" name="Google Shape;66;p13"/>
          <p:cNvSpPr txBox="1"/>
          <p:nvPr/>
        </p:nvSpPr>
        <p:spPr>
          <a:xfrm>
            <a:off x="588852" y="1147693"/>
            <a:ext cx="6582832" cy="385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800" b="1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Josué Am</a:t>
            </a:r>
            <a:r>
              <a:rPr lang="es-SV" sz="1800" b="1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í</a:t>
            </a:r>
            <a:r>
              <a:rPr lang="en" sz="1800" b="1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lcar </a:t>
            </a:r>
            <a:r>
              <a:rPr lang="es-SV" sz="1800" b="1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López Benítez          </a:t>
            </a:r>
            <a:r>
              <a:rPr lang="es-SV" sz="1800" b="1" dirty="0" smtClean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  SMIS935820</a:t>
            </a:r>
          </a:p>
          <a:p>
            <a:pPr marL="285750" lvl="0" indent="-285750" algn="r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SV" sz="1800" b="1" dirty="0" smtClean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Gabriela </a:t>
            </a:r>
            <a:r>
              <a:rPr lang="es-SV" sz="1800" b="1" dirty="0" err="1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Estefani</a:t>
            </a:r>
            <a:r>
              <a:rPr lang="es-SV" sz="1800" b="1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 Aguilar Reyes       </a:t>
            </a:r>
            <a:r>
              <a:rPr lang="es-SV" sz="1800" b="1" dirty="0" smtClean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SMIS013120</a:t>
            </a:r>
          </a:p>
          <a:p>
            <a:pPr marL="285750" lvl="0" indent="-285750" algn="r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SV" sz="1800" b="1" dirty="0" smtClean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Mauricio </a:t>
            </a:r>
            <a:r>
              <a:rPr lang="es-SV" sz="1800" b="1" dirty="0" err="1" smtClean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Enmanuel</a:t>
            </a:r>
            <a:r>
              <a:rPr lang="es-SV" sz="1800" b="1" dirty="0" smtClean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 Montiel Ruíz      SMIS952220 </a:t>
            </a:r>
          </a:p>
          <a:p>
            <a:pPr marL="285750" lvl="0" indent="-285750" algn="r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SV" sz="1800" b="1" dirty="0" smtClean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Jaqueline </a:t>
            </a:r>
            <a:r>
              <a:rPr lang="es-SV" sz="1800" b="1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Iliana Ávila Bonilla      </a:t>
            </a:r>
            <a:r>
              <a:rPr lang="es-SV" sz="1800" b="1" dirty="0" smtClean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      </a:t>
            </a:r>
            <a:r>
              <a:rPr lang="es-SV" sz="1800" b="1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SMIS950320</a:t>
            </a:r>
            <a:endParaRPr sz="1800" dirty="0">
              <a:solidFill>
                <a:schemeClr val="tx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808887" y="522541"/>
            <a:ext cx="1525975" cy="56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2400" b="1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3A992093-E3BA-4F8B-81BA-721ADF257955}"/>
              </a:ext>
            </a:extLst>
          </p:cNvPr>
          <p:cNvSpPr txBox="1">
            <a:spLocks/>
          </p:cNvSpPr>
          <p:nvPr/>
        </p:nvSpPr>
        <p:spPr>
          <a:xfrm>
            <a:off x="1185476" y="1251635"/>
            <a:ext cx="316089" cy="20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just">
              <a:buFont typeface="Droid Serif"/>
              <a:buNone/>
            </a:pPr>
            <a:r>
              <a:rPr lang="es-ES" sz="3200" b="1" dirty="0">
                <a:solidFill>
                  <a:srgbClr val="0070C0"/>
                </a:solidFill>
                <a:latin typeface="Montserrat" panose="00000500000000000000" pitchFamily="2" charset="0"/>
              </a:rPr>
              <a:t>1</a:t>
            </a:r>
          </a:p>
          <a:p>
            <a:pPr marL="0" indent="0" algn="just">
              <a:buFont typeface="Droid Serif"/>
              <a:buNone/>
            </a:pPr>
            <a:r>
              <a:rPr lang="es-ES" sz="3200" b="1" dirty="0">
                <a:solidFill>
                  <a:srgbClr val="0070C0"/>
                </a:solidFill>
                <a:latin typeface="Montserrat" panose="00000500000000000000" pitchFamily="2" charset="0"/>
              </a:rPr>
              <a:t>2</a:t>
            </a:r>
          </a:p>
          <a:p>
            <a:pPr marL="0" indent="0" algn="just">
              <a:buFont typeface="Droid Serif"/>
              <a:buNone/>
            </a:pPr>
            <a:r>
              <a:rPr lang="es-ES" sz="3200" b="1" dirty="0">
                <a:solidFill>
                  <a:srgbClr val="0070C0"/>
                </a:solidFill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8D373C8D-6D84-458C-9D98-8944A9EEA3B6}"/>
              </a:ext>
            </a:extLst>
          </p:cNvPr>
          <p:cNvSpPr txBox="1">
            <a:spLocks/>
          </p:cNvSpPr>
          <p:nvPr/>
        </p:nvSpPr>
        <p:spPr>
          <a:xfrm>
            <a:off x="4779090" y="1296307"/>
            <a:ext cx="304800" cy="187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just">
              <a:buFont typeface="Droid Serif"/>
              <a:buNone/>
            </a:pPr>
            <a:r>
              <a:rPr lang="es-ES" sz="3200" b="1" dirty="0">
                <a:solidFill>
                  <a:srgbClr val="0070C0"/>
                </a:solidFill>
                <a:latin typeface="Montserrat" panose="00000500000000000000" pitchFamily="2" charset="0"/>
              </a:rPr>
              <a:t>4</a:t>
            </a:r>
          </a:p>
          <a:p>
            <a:pPr marL="0" indent="0" algn="just">
              <a:buFont typeface="Droid Serif"/>
              <a:buNone/>
            </a:pPr>
            <a:r>
              <a:rPr lang="es-ES" sz="3200" b="1" dirty="0">
                <a:solidFill>
                  <a:srgbClr val="0070C0"/>
                </a:solidFill>
                <a:latin typeface="Montserrat" panose="00000500000000000000" pitchFamily="2" charset="0"/>
              </a:rPr>
              <a:t>5</a:t>
            </a:r>
          </a:p>
          <a:p>
            <a:pPr marL="0" indent="0" algn="just">
              <a:buFont typeface="Droid Serif"/>
              <a:buNone/>
            </a:pPr>
            <a:r>
              <a:rPr lang="es-ES" sz="3200" b="1" dirty="0">
                <a:solidFill>
                  <a:srgbClr val="0070C0"/>
                </a:solidFill>
                <a:latin typeface="Montserrat" panose="00000500000000000000" pitchFamily="2" charset="0"/>
              </a:rPr>
              <a:t>6</a:t>
            </a:r>
          </a:p>
        </p:txBody>
      </p:sp>
      <p:sp>
        <p:nvSpPr>
          <p:cNvPr id="8" name="Google Shape;75;p14">
            <a:extLst>
              <a:ext uri="{FF2B5EF4-FFF2-40B4-BE49-F238E27FC236}">
                <a16:creationId xmlns:a16="http://schemas.microsoft.com/office/drawing/2014/main" id="{9EA25B52-1DB6-48E3-BFBD-5F80AED98387}"/>
              </a:ext>
            </a:extLst>
          </p:cNvPr>
          <p:cNvSpPr txBox="1">
            <a:spLocks/>
          </p:cNvSpPr>
          <p:nvPr/>
        </p:nvSpPr>
        <p:spPr>
          <a:xfrm>
            <a:off x="1681918" y="1479325"/>
            <a:ext cx="2889956" cy="45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just">
              <a:buFont typeface="Droid Serif"/>
              <a:buNone/>
            </a:pPr>
            <a:r>
              <a:rPr lang="es-ES" sz="1800" dirty="0"/>
              <a:t>Descripción del proyecto.</a:t>
            </a:r>
          </a:p>
        </p:txBody>
      </p:sp>
      <p:sp>
        <p:nvSpPr>
          <p:cNvPr id="9" name="Google Shape;75;p14">
            <a:extLst>
              <a:ext uri="{FF2B5EF4-FFF2-40B4-BE49-F238E27FC236}">
                <a16:creationId xmlns:a16="http://schemas.microsoft.com/office/drawing/2014/main" id="{386D10E5-C3EA-45CC-9B35-9F83FB14D397}"/>
              </a:ext>
            </a:extLst>
          </p:cNvPr>
          <p:cNvSpPr txBox="1">
            <a:spLocks/>
          </p:cNvSpPr>
          <p:nvPr/>
        </p:nvSpPr>
        <p:spPr>
          <a:xfrm>
            <a:off x="1681918" y="2041347"/>
            <a:ext cx="2889956" cy="45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just">
              <a:buFont typeface="Droid Serif"/>
              <a:buNone/>
            </a:pPr>
            <a:r>
              <a:rPr lang="es-ES" sz="1800" dirty="0"/>
              <a:t>Requerimientos.</a:t>
            </a:r>
          </a:p>
        </p:txBody>
      </p:sp>
      <p:sp>
        <p:nvSpPr>
          <p:cNvPr id="10" name="Google Shape;75;p14">
            <a:extLst>
              <a:ext uri="{FF2B5EF4-FFF2-40B4-BE49-F238E27FC236}">
                <a16:creationId xmlns:a16="http://schemas.microsoft.com/office/drawing/2014/main" id="{27484361-B987-443C-AC1A-B184609C0258}"/>
              </a:ext>
            </a:extLst>
          </p:cNvPr>
          <p:cNvSpPr txBox="1">
            <a:spLocks/>
          </p:cNvSpPr>
          <p:nvPr/>
        </p:nvSpPr>
        <p:spPr>
          <a:xfrm>
            <a:off x="1681918" y="2736480"/>
            <a:ext cx="2889956" cy="45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just">
              <a:buNone/>
            </a:pPr>
            <a:r>
              <a:rPr lang="es-ES" sz="1800" dirty="0"/>
              <a:t>Modelo de la base de datos a utilizar.</a:t>
            </a:r>
          </a:p>
        </p:txBody>
      </p:sp>
      <p:sp>
        <p:nvSpPr>
          <p:cNvPr id="11" name="Google Shape;75;p14">
            <a:extLst>
              <a:ext uri="{FF2B5EF4-FFF2-40B4-BE49-F238E27FC236}">
                <a16:creationId xmlns:a16="http://schemas.microsoft.com/office/drawing/2014/main" id="{F0244BD1-570C-41AB-A802-DCEAA023B898}"/>
              </a:ext>
            </a:extLst>
          </p:cNvPr>
          <p:cNvSpPr txBox="1">
            <a:spLocks/>
          </p:cNvSpPr>
          <p:nvPr/>
        </p:nvSpPr>
        <p:spPr>
          <a:xfrm>
            <a:off x="5278406" y="2298947"/>
            <a:ext cx="2889956" cy="45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just">
              <a:buFont typeface="Droid Serif"/>
              <a:buNone/>
            </a:pPr>
            <a:r>
              <a:rPr lang="es-ES" sz="1800" dirty="0"/>
              <a:t>Estructura del back </a:t>
            </a:r>
            <a:r>
              <a:rPr lang="es-ES" sz="1800" dirty="0" err="1"/>
              <a:t>end</a:t>
            </a:r>
            <a:r>
              <a:rPr lang="es-ES" sz="1800" dirty="0"/>
              <a:t> y Front </a:t>
            </a:r>
            <a:r>
              <a:rPr lang="es-ES" sz="1800" dirty="0" err="1"/>
              <a:t>end</a:t>
            </a:r>
            <a:r>
              <a:rPr lang="es-ES" sz="1800" dirty="0"/>
              <a:t>.</a:t>
            </a:r>
          </a:p>
        </p:txBody>
      </p:sp>
      <p:sp>
        <p:nvSpPr>
          <p:cNvPr id="12" name="Google Shape;75;p14">
            <a:extLst>
              <a:ext uri="{FF2B5EF4-FFF2-40B4-BE49-F238E27FC236}">
                <a16:creationId xmlns:a16="http://schemas.microsoft.com/office/drawing/2014/main" id="{6E3A2A16-827A-4D03-ADEB-D08C620AF0AF}"/>
              </a:ext>
            </a:extLst>
          </p:cNvPr>
          <p:cNvSpPr txBox="1">
            <a:spLocks/>
          </p:cNvSpPr>
          <p:nvPr/>
        </p:nvSpPr>
        <p:spPr>
          <a:xfrm>
            <a:off x="5291106" y="1653845"/>
            <a:ext cx="2889956" cy="45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None/>
            </a:pPr>
            <a:r>
              <a:rPr lang="es-ES" sz="1800" dirty="0"/>
              <a:t>Demostración del proyecto</a:t>
            </a:r>
          </a:p>
        </p:txBody>
      </p:sp>
      <p:sp>
        <p:nvSpPr>
          <p:cNvPr id="13" name="Google Shape;75;p14">
            <a:extLst>
              <a:ext uri="{FF2B5EF4-FFF2-40B4-BE49-F238E27FC236}">
                <a16:creationId xmlns:a16="http://schemas.microsoft.com/office/drawing/2014/main" id="{7B9332A5-A378-41C2-969F-B0320ED7FBDF}"/>
              </a:ext>
            </a:extLst>
          </p:cNvPr>
          <p:cNvSpPr txBox="1">
            <a:spLocks/>
          </p:cNvSpPr>
          <p:nvPr/>
        </p:nvSpPr>
        <p:spPr>
          <a:xfrm>
            <a:off x="5265706" y="2673464"/>
            <a:ext cx="2915356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just">
              <a:buFont typeface="Droid Serif"/>
              <a:buNone/>
            </a:pPr>
            <a:r>
              <a:rPr lang="es-ES" sz="1800" dirty="0"/>
              <a:t>Conclusiones.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773898" y="311294"/>
            <a:ext cx="1595954" cy="4455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Descripción</a:t>
            </a:r>
            <a:endParaRPr sz="180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88842D-00D2-98F8-A72F-8C28F20DC9E3}"/>
              </a:ext>
            </a:extLst>
          </p:cNvPr>
          <p:cNvSpPr txBox="1"/>
          <p:nvPr/>
        </p:nvSpPr>
        <p:spPr>
          <a:xfrm>
            <a:off x="1102978" y="1224989"/>
            <a:ext cx="6937794" cy="2534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800" dirty="0"/>
              <a:t>Como equipo de desarrollo de MyHouse generaremos una plataforma que ofrezca a nuestros clientes la capacidad de realizar y gestionar sus compras de manera online, siendo un intermediario entre los proveedores y el cliente final, proveyendo seguridad, consistencia e integridad en la generación de los servicios y productos brindados a nuestros clientes.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39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773898" y="311294"/>
            <a:ext cx="1595954" cy="4455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ES" sz="1800"/>
              <a:t>Nuestro objetivo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354AB4-D266-F1C5-241F-5EE3261327DB}"/>
              </a:ext>
            </a:extLst>
          </p:cNvPr>
          <p:cNvSpPr txBox="1"/>
          <p:nvPr/>
        </p:nvSpPr>
        <p:spPr>
          <a:xfrm>
            <a:off x="1086929" y="1383461"/>
            <a:ext cx="6797614" cy="2534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800" dirty="0"/>
              <a:t>Generar la primera instancia del plan de comercio virtual que tenemos como equipo de desarrollo MyHouse ayudando a que las familias salvadoreñas puedan obtener productos de calidad de una forma mas fácil y segura, brindando nuestros servicios desde una plataforma virtual al alcance de todos y que este en un continuo proceso evolutivo.</a:t>
            </a:r>
          </a:p>
        </p:txBody>
      </p:sp>
    </p:spTree>
    <p:extLst>
      <p:ext uri="{BB962C8B-B14F-4D97-AF65-F5344CB8AC3E}">
        <p14:creationId xmlns:p14="http://schemas.microsoft.com/office/powerpoint/2010/main" val="13726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07E1ABF-65DB-A6D1-24A2-4964EE1BB6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088B06EF-DA27-B8E7-DB46-A92B6DE4478F}"/>
              </a:ext>
            </a:extLst>
          </p:cNvPr>
          <p:cNvSpPr txBox="1">
            <a:spLocks/>
          </p:cNvSpPr>
          <p:nvPr/>
        </p:nvSpPr>
        <p:spPr>
          <a:xfrm>
            <a:off x="2698180" y="348966"/>
            <a:ext cx="3428413" cy="44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 sz="1800"/>
              <a:t>Requerimientos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7BB57F-9DA5-D9A0-CEF0-3171D7C55F4F}"/>
              </a:ext>
            </a:extLst>
          </p:cNvPr>
          <p:cNvSpPr txBox="1"/>
          <p:nvPr/>
        </p:nvSpPr>
        <p:spPr>
          <a:xfrm>
            <a:off x="1442769" y="865876"/>
            <a:ext cx="619376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S" sz="1800" dirty="0"/>
              <a:t>Seleccionar productos.</a:t>
            </a:r>
            <a:endParaRPr lang="es-ES" dirty="0"/>
          </a:p>
          <a:p>
            <a:endParaRPr lang="es-ES" sz="1800" dirty="0"/>
          </a:p>
          <a:p>
            <a:pPr marL="285750" indent="-285750">
              <a:buFont typeface="Wingdings"/>
              <a:buChar char="Ø"/>
            </a:pPr>
            <a:r>
              <a:rPr lang="es-ES" sz="1800" dirty="0"/>
              <a:t>Generar factura o comprobante de pedido realizado.</a:t>
            </a:r>
          </a:p>
          <a:p>
            <a:endParaRPr lang="es-ES" sz="1800" dirty="0"/>
          </a:p>
          <a:p>
            <a:pPr marL="285750" indent="-285750">
              <a:buFont typeface="Wingdings"/>
              <a:buChar char="Ø"/>
            </a:pPr>
            <a:r>
              <a:rPr lang="es-ES" sz="1800" dirty="0"/>
              <a:t>Registrar usuarios administradores.</a:t>
            </a:r>
          </a:p>
          <a:p>
            <a:endParaRPr lang="es-ES" sz="1800" dirty="0"/>
          </a:p>
          <a:p>
            <a:pPr marL="285750" indent="-285750">
              <a:buFont typeface="Wingdings"/>
              <a:buChar char="Ø"/>
            </a:pPr>
            <a:r>
              <a:rPr lang="es-ES" sz="1800" dirty="0"/>
              <a:t>Confirmar pedido.</a:t>
            </a:r>
          </a:p>
          <a:p>
            <a:endParaRPr lang="es-ES" sz="1800" dirty="0"/>
          </a:p>
          <a:p>
            <a:pPr marL="285750" indent="-285750">
              <a:buFont typeface="Wingdings"/>
              <a:buChar char="Ø"/>
            </a:pPr>
            <a:r>
              <a:rPr lang="es-ES" sz="1800" dirty="0"/>
              <a:t>Consultar carrito.</a:t>
            </a:r>
          </a:p>
          <a:p>
            <a:pPr marL="285750" indent="-285750">
              <a:buFont typeface="Wingdings"/>
              <a:buChar char="Ø"/>
            </a:pPr>
            <a:endParaRPr lang="es-ES" sz="1800" dirty="0"/>
          </a:p>
          <a:p>
            <a:pPr marL="285750" indent="-285750">
              <a:buFont typeface="Wingdings"/>
              <a:buChar char="Ø"/>
            </a:pPr>
            <a:r>
              <a:rPr lang="es-ES" sz="1800" dirty="0"/>
              <a:t>Añadir, eliminar o editar productos registrados.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13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303579" y="398776"/>
            <a:ext cx="2536591" cy="4455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Modelo de la base de datos</a:t>
            </a:r>
            <a:endParaRPr sz="1800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CAE32C-3B9E-D907-0472-905D3B0E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70" y="1377258"/>
            <a:ext cx="7060019" cy="25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2857668" y="328357"/>
            <a:ext cx="3428413" cy="4455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ES" sz="1800" dirty="0"/>
              <a:t>Demostración de estructuras</a:t>
            </a:r>
            <a:endParaRPr sz="18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1189886" y="1404016"/>
            <a:ext cx="6570134" cy="1321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s-ES" sz="2800" dirty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https://localhost:8000 </a:t>
            </a:r>
            <a:endParaRPr lang="es-ES" sz="2800" dirty="0">
              <a:solidFill>
                <a:srgbClr val="0070C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Google Shape;75;p14">
            <a:extLst>
              <a:ext uri="{FF2B5EF4-FFF2-40B4-BE49-F238E27FC236}">
                <a16:creationId xmlns:a16="http://schemas.microsoft.com/office/drawing/2014/main" id="{EEDF2895-63F5-CBBC-31AD-294B6B2D8C23}"/>
              </a:ext>
            </a:extLst>
          </p:cNvPr>
          <p:cNvSpPr txBox="1">
            <a:spLocks/>
          </p:cNvSpPr>
          <p:nvPr/>
        </p:nvSpPr>
        <p:spPr>
          <a:xfrm>
            <a:off x="1385418" y="2904293"/>
            <a:ext cx="6570134" cy="132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es-ES" sz="2800">
                <a:solidFill>
                  <a:srgbClr val="0070C0"/>
                </a:solidFill>
                <a:latin typeface="Gadugi"/>
                <a:ea typeface="Gadug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https://localhost:3000 </a:t>
            </a:r>
            <a:endParaRPr lang="es-ES" sz="2800">
              <a:solidFill>
                <a:srgbClr val="0070C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7B1299-558E-B91D-3720-89CF97A20C43}"/>
              </a:ext>
            </a:extLst>
          </p:cNvPr>
          <p:cNvSpPr txBox="1"/>
          <p:nvPr/>
        </p:nvSpPr>
        <p:spPr>
          <a:xfrm>
            <a:off x="893002" y="1151101"/>
            <a:ext cx="39293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/>
              <a:t>Plataforma de la tienda virtual MyHouse: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70F399-E49C-E8B7-DCB3-B67F89745B28}"/>
              </a:ext>
            </a:extLst>
          </p:cNvPr>
          <p:cNvSpPr txBox="1"/>
          <p:nvPr/>
        </p:nvSpPr>
        <p:spPr>
          <a:xfrm>
            <a:off x="862859" y="2725882"/>
            <a:ext cx="4328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/>
              <a:t>Panel Administrador para registrar productos:</a:t>
            </a:r>
          </a:p>
        </p:txBody>
      </p:sp>
    </p:spTree>
    <p:extLst>
      <p:ext uri="{BB962C8B-B14F-4D97-AF65-F5344CB8AC3E}">
        <p14:creationId xmlns:p14="http://schemas.microsoft.com/office/powerpoint/2010/main" val="29149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3025" y="323400"/>
            <a:ext cx="1371815" cy="44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1800"/>
              <a:t>Conclusión </a:t>
            </a:r>
            <a:endParaRPr sz="180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837045" y="407483"/>
            <a:ext cx="7120067" cy="294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None/>
            </a:pPr>
            <a:endParaRPr lang="es-MX" sz="1800" dirty="0"/>
          </a:p>
          <a:p>
            <a:pPr algn="ctr">
              <a:buNone/>
            </a:pPr>
            <a:endParaRPr lang="es-MX" sz="1800" dirty="0"/>
          </a:p>
          <a:p>
            <a:pPr algn="just">
              <a:lnSpc>
                <a:spcPct val="150000"/>
              </a:lnSpc>
              <a:buNone/>
            </a:pPr>
            <a:r>
              <a:rPr lang="es-MX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El </a:t>
            </a:r>
            <a:r>
              <a:rPr lang="es-MX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 presentado es una plataforma web  enfocada en la venta de artículos para el cliente final, consta de dos partes, la plataforma de la tienda y el panel para ingresar productos por medio una Api creada en </a:t>
            </a:r>
            <a:r>
              <a:rPr lang="es-MX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s-MX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s-MX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utilizando como gestor de base de datos MySQL para registros de productos y MongoDB para el registro de los usuarios que </a:t>
            </a:r>
            <a:r>
              <a:rPr lang="es-MX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tendrán </a:t>
            </a:r>
            <a:r>
              <a:rPr lang="es-MX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acceso al panel administrador.</a:t>
            </a:r>
          </a:p>
          <a:p>
            <a:pPr algn="ctr">
              <a:buNone/>
            </a:pPr>
            <a:endParaRPr lang="es-MX" sz="1800" dirty="0"/>
          </a:p>
          <a:p>
            <a:pPr algn="ctr">
              <a:buNone/>
            </a:pPr>
            <a:endParaRPr lang="es-MX" sz="1800" dirty="0"/>
          </a:p>
          <a:p>
            <a:pPr algn="ctr">
              <a:buNone/>
            </a:pPr>
            <a:endParaRPr lang="es-MX" sz="1800" dirty="0"/>
          </a:p>
          <a:p>
            <a:pPr algn="ctr">
              <a:buNone/>
            </a:pPr>
            <a:endParaRPr lang="es-MX" sz="1800" dirty="0"/>
          </a:p>
          <a:p>
            <a:pPr algn="ctr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322</Words>
  <Application>Microsoft Office PowerPoint</Application>
  <PresentationFormat>Presentación en pantalla (16:9)</PresentationFormat>
  <Paragraphs>58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Gadugi</vt:lpstr>
      <vt:lpstr>Wingdings</vt:lpstr>
      <vt:lpstr>微软雅黑 Light</vt:lpstr>
      <vt:lpstr>微软雅黑</vt:lpstr>
      <vt:lpstr>宋体</vt:lpstr>
      <vt:lpstr>Montserrat</vt:lpstr>
      <vt:lpstr>Droid Serif</vt:lpstr>
      <vt:lpstr>Perdita template</vt:lpstr>
      <vt:lpstr>Presentación de PowerPoint</vt:lpstr>
      <vt:lpstr>Integrantes del equipo</vt:lpstr>
      <vt:lpstr>Presentación de PowerPoint</vt:lpstr>
      <vt:lpstr>Descripción</vt:lpstr>
      <vt:lpstr>Nuestro objetivo</vt:lpstr>
      <vt:lpstr>Presentación de PowerPoint</vt:lpstr>
      <vt:lpstr>Modelo de la base de datos</vt:lpstr>
      <vt:lpstr>Demostración de estructuras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House</dc:title>
  <dc:creator>LWR</dc:creator>
  <cp:lastModifiedBy>Jaqueline</cp:lastModifiedBy>
  <cp:revision>8</cp:revision>
  <dcterms:modified xsi:type="dcterms:W3CDTF">2022-06-16T17:06:32Z</dcterms:modified>
</cp:coreProperties>
</file>