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77" r:id="rId21"/>
    <p:sldId id="278" r:id="rId22"/>
    <p:sldId id="279" r:id="rId23"/>
    <p:sldId id="281" r:id="rId24"/>
    <p:sldId id="280" r:id="rId25"/>
    <p:sldId id="283" r:id="rId26"/>
    <p:sldId id="282" r:id="rId27"/>
    <p:sldId id="286" r:id="rId28"/>
    <p:sldId id="285" r:id="rId29"/>
    <p:sldId id="284" r:id="rId30"/>
    <p:sldId id="273" r:id="rId31"/>
    <p:sldId id="274" r:id="rId32"/>
    <p:sldId id="272" r:id="rId3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77"/>
            <p14:sldId id="278"/>
            <p14:sldId id="279"/>
            <p14:sldId id="281"/>
            <p14:sldId id="280"/>
            <p14:sldId id="283"/>
            <p14:sldId id="282"/>
            <p14:sldId id="286"/>
            <p14:sldId id="285"/>
            <p14:sldId id="284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66" d="100"/>
          <a:sy n="66" d="100"/>
        </p:scale>
        <p:origin x="-2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t>27.5.2014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71600" y="342900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dirty="0" smtClean="0">
                <a:latin typeface="Calibri" panose="020F0502020204030204" pitchFamily="34" charset="0"/>
              </a:rPr>
              <a:t>Více informací bude uvedeno později v této prezentaci.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96136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Až bude v </a:t>
            </a:r>
            <a:r>
              <a:rPr lang="cs-CZ" dirty="0" err="1" smtClean="0"/>
              <a:t>Drivu</a:t>
            </a:r>
            <a:r>
              <a:rPr lang="cs-CZ" dirty="0" smtClean="0"/>
              <a:t> </a:t>
            </a:r>
            <a:r>
              <a:rPr lang="cs-CZ" dirty="0" err="1" smtClean="0"/>
              <a:t>hodne</a:t>
            </a:r>
            <a:r>
              <a:rPr lang="cs-CZ" dirty="0" smtClean="0"/>
              <a:t> souboru, tak to sem dam </a:t>
            </a:r>
            <a:r>
              <a:rPr lang="cs-CZ" dirty="0" err="1" smtClean="0"/>
              <a:t>screen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9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8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4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2325</TotalTime>
  <Words>214</Words>
  <Application>Microsoft Office PowerPoint</Application>
  <PresentationFormat>Předvádění na obrazovce (4:3)</PresentationFormat>
  <Paragraphs>78</Paragraphs>
  <Slides>32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3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Zbora</cp:lastModifiedBy>
  <cp:revision>58</cp:revision>
  <dcterms:created xsi:type="dcterms:W3CDTF">2014-04-10T10:25:02Z</dcterms:created>
  <dcterms:modified xsi:type="dcterms:W3CDTF">2014-05-27T12:12:56Z</dcterms:modified>
</cp:coreProperties>
</file>