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98" r:id="rId34"/>
    <p:sldId id="299" r:id="rId35"/>
    <p:sldId id="300" r:id="rId36"/>
    <p:sldId id="301" r:id="rId37"/>
    <p:sldId id="302" r:id="rId38"/>
    <p:sldId id="303" r:id="rId39"/>
    <p:sldId id="273" r:id="rId40"/>
    <p:sldId id="274" r:id="rId41"/>
    <p:sldId id="27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98"/>
            <p14:sldId id="299"/>
            <p14:sldId id="300"/>
            <p14:sldId id="301"/>
            <p14:sldId id="302"/>
            <p14:sldId id="303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pPr/>
              <a:t>29.5.2014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36895"/>
            <a:ext cx="4501941" cy="38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66" y="2942027"/>
            <a:ext cx="4419600" cy="37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78057"/>
            <a:ext cx="4987236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/>
              <a:t>V</a:t>
            </a:r>
            <a:r>
              <a:rPr lang="cs-CZ" dirty="0" smtClean="0"/>
              <a:t>yhledávání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82355"/>
            <a:ext cx="6413386" cy="37590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00207"/>
            <a:ext cx="23717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53" y="2977996"/>
            <a:ext cx="41624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Genenerate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ázek 6" descr="gen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996543" cy="3886200"/>
          </a:xfrm>
          <a:prstGeom prst="rect">
            <a:avLst/>
          </a:prstGeom>
        </p:spPr>
      </p:pic>
      <p:pic>
        <p:nvPicPr>
          <p:cNvPr id="10" name="Obrázek 9" descr="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3201694" cy="15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XSLT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Transrformace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xsl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76191" cy="2409524"/>
          </a:xfrm>
          <a:prstGeom prst="rect">
            <a:avLst/>
          </a:prstGeom>
        </p:spPr>
      </p:pic>
      <p:pic>
        <p:nvPicPr>
          <p:cNvPr id="9" name="Obrázek 8" descr="xs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5600"/>
            <a:ext cx="2700388" cy="27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41822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le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4491420" cy="2780775"/>
          </a:xfrm>
          <a:prstGeom prst="rect">
            <a:avLst/>
          </a:prstGeom>
        </p:spPr>
      </p:pic>
      <p:pic>
        <p:nvPicPr>
          <p:cNvPr id="7" name="Obrázek 6" descr="custoem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10000"/>
            <a:ext cx="3849604" cy="2895600"/>
          </a:xfrm>
          <a:prstGeom prst="rect">
            <a:avLst/>
          </a:prstGeom>
        </p:spPr>
      </p:pic>
      <p:pic>
        <p:nvPicPr>
          <p:cNvPr id="6" name="Obrázek 5" descr="ca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50" y="2286000"/>
            <a:ext cx="3589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carsD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3643694" cy="4126976"/>
          </a:xfrm>
          <a:prstGeom prst="rect">
            <a:avLst/>
          </a:prstGeom>
        </p:spPr>
      </p:pic>
      <p:pic>
        <p:nvPicPr>
          <p:cNvPr id="7" name="Obrázek 6" descr="customersD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67000"/>
            <a:ext cx="3343657" cy="3757245"/>
          </a:xfrm>
          <a:prstGeom prst="rect">
            <a:avLst/>
          </a:prstGeom>
        </p:spPr>
      </p:pic>
      <p:pic>
        <p:nvPicPr>
          <p:cNvPr id="8" name="Obrázek 7" descr="leasesD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133600"/>
            <a:ext cx="3657600" cy="4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Obrázek 8" descr="f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4751487" cy="3048000"/>
          </a:xfrm>
          <a:prstGeom prst="rect">
            <a:avLst/>
          </a:prstGeom>
        </p:spPr>
      </p:pic>
      <p:pic>
        <p:nvPicPr>
          <p:cNvPr id="10" name="Obrázek 9" descr="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24200"/>
            <a:ext cx="4419600" cy="2830736"/>
          </a:xfrm>
          <a:prstGeom prst="rect">
            <a:avLst/>
          </a:prstGeom>
        </p:spPr>
      </p:pic>
      <p:pic>
        <p:nvPicPr>
          <p:cNvPr id="11" name="Obrázek 10" descr="k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643809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</a:t>
            </a:r>
            <a:r>
              <a:rPr lang="en-US" sz="3000" dirty="0" err="1" smtClean="0">
                <a:latin typeface="Calibri" panose="020F0502020204030204" pitchFamily="34" charset="0"/>
              </a:rPr>
              <a:t>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12" y="3210654"/>
            <a:ext cx="7596336" cy="259069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018812" y="5943600"/>
            <a:ext cx="3462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000" dirty="0" err="1" smtClean="0">
                <a:latin typeface="Calibri" panose="020F0502020204030204" pitchFamily="34" charset="0"/>
              </a:rPr>
              <a:t>Tortois</a:t>
            </a:r>
            <a:r>
              <a:rPr lang="en-US" sz="3000" dirty="0" smtClean="0">
                <a:latin typeface="Calibri" panose="020F0502020204030204" pitchFamily="34" charset="0"/>
              </a:rPr>
              <a:t>e</a:t>
            </a:r>
            <a:r>
              <a:rPr lang="cs-CZ" sz="3000" dirty="0" smtClean="0">
                <a:latin typeface="Calibri" panose="020F0502020204030204" pitchFamily="34" charset="0"/>
              </a:rPr>
              <a:t>SVN</a:t>
            </a:r>
            <a:endParaRPr lang="cs-CZ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65" y="2806864"/>
            <a:ext cx="6093402" cy="394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2572</TotalTime>
  <Words>241</Words>
  <Application>Microsoft Office PowerPoint</Application>
  <PresentationFormat>Předvádění na obrazovce (4:3)</PresentationFormat>
  <Paragraphs>101</Paragraphs>
  <Slides>41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2" baseType="lpstr">
      <vt:lpstr>Exekutivní</vt:lpstr>
      <vt:lpstr>PB138 Projekt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GUI</vt:lpstr>
      <vt:lpstr>GUI</vt:lpstr>
      <vt:lpstr>GUI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Zbora</cp:lastModifiedBy>
  <cp:revision>85</cp:revision>
  <dcterms:created xsi:type="dcterms:W3CDTF">2014-04-10T10:25:02Z</dcterms:created>
  <dcterms:modified xsi:type="dcterms:W3CDTF">2014-05-29T13:27:53Z</dcterms:modified>
</cp:coreProperties>
</file>