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90" r:id="rId15"/>
    <p:sldId id="291" r:id="rId16"/>
    <p:sldId id="267" r:id="rId17"/>
    <p:sldId id="289" r:id="rId18"/>
    <p:sldId id="288" r:id="rId19"/>
    <p:sldId id="287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78" r:id="rId28"/>
    <p:sldId id="279" r:id="rId29"/>
    <p:sldId id="281" r:id="rId30"/>
    <p:sldId id="280" r:id="rId31"/>
    <p:sldId id="283" r:id="rId32"/>
    <p:sldId id="282" r:id="rId33"/>
    <p:sldId id="298" r:id="rId34"/>
    <p:sldId id="299" r:id="rId35"/>
    <p:sldId id="300" r:id="rId36"/>
    <p:sldId id="301" r:id="rId37"/>
    <p:sldId id="302" r:id="rId38"/>
    <p:sldId id="303" r:id="rId39"/>
    <p:sldId id="273" r:id="rId40"/>
    <p:sldId id="274" r:id="rId41"/>
    <p:sldId id="272" r:id="rId4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2A14AF7-2445-4FE0-9C88-788775668699}">
          <p14:sldIdLst>
            <p14:sldId id="256"/>
            <p14:sldId id="257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90"/>
            <p14:sldId id="291"/>
            <p14:sldId id="267"/>
            <p14:sldId id="289"/>
            <p14:sldId id="288"/>
            <p14:sldId id="287"/>
            <p14:sldId id="292"/>
            <p14:sldId id="293"/>
            <p14:sldId id="294"/>
            <p14:sldId id="295"/>
            <p14:sldId id="296"/>
            <p14:sldId id="297"/>
            <p14:sldId id="277"/>
            <p14:sldId id="278"/>
            <p14:sldId id="279"/>
            <p14:sldId id="281"/>
            <p14:sldId id="280"/>
            <p14:sldId id="283"/>
            <p14:sldId id="282"/>
            <p14:sldId id="298"/>
            <p14:sldId id="299"/>
            <p14:sldId id="300"/>
            <p14:sldId id="301"/>
            <p14:sldId id="302"/>
            <p14:sldId id="303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94660"/>
  </p:normalViewPr>
  <p:slideViewPr>
    <p:cSldViewPr>
      <p:cViewPr varScale="1">
        <p:scale>
          <a:sx n="84" d="100"/>
          <a:sy n="84" d="100"/>
        </p:scale>
        <p:origin x="-141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6E1E-04D7-4B34-B86A-7630D8DD86DC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9E16-0355-4CAD-9948-E9361DC1B4F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93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789040"/>
            <a:ext cx="8460432" cy="1181993"/>
          </a:xfrm>
        </p:spPr>
        <p:txBody>
          <a:bodyPr>
            <a:normAutofit fontScale="90000"/>
          </a:bodyPr>
          <a:lstStyle/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PB138</a:t>
            </a:r>
            <a:b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</a:t>
            </a:r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o autorech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57" y="2952487"/>
            <a:ext cx="2937858" cy="3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diagramy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35" y="2950674"/>
            <a:ext cx="4110462" cy="37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projekt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12577"/>
            <a:ext cx="5898578" cy="3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aplikace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2852936"/>
            <a:ext cx="4163556" cy="390551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36895"/>
            <a:ext cx="3328245" cy="39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databáze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5248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</a:t>
            </a:r>
            <a:r>
              <a:rPr lang="cs-CZ" sz="5000" b="1" dirty="0" err="1" smtClean="0">
                <a:latin typeface="Calibri" panose="020F0502020204030204" pitchFamily="34" charset="0"/>
              </a:rPr>
              <a:t>XQuery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971600" y="3429000"/>
            <a:ext cx="619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500" dirty="0" smtClean="0">
                <a:latin typeface="Calibri" panose="020F0502020204030204" pitchFamily="34" charset="0"/>
              </a:rPr>
              <a:t>Více informací bude uvedeno později v této prezentaci.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20153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796136" y="37170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Až bude v </a:t>
            </a:r>
            <a:r>
              <a:rPr lang="cs-CZ" dirty="0" err="1" smtClean="0"/>
              <a:t>Drivu</a:t>
            </a:r>
            <a:r>
              <a:rPr lang="cs-CZ" dirty="0" smtClean="0"/>
              <a:t> </a:t>
            </a:r>
            <a:r>
              <a:rPr lang="cs-CZ" dirty="0" err="1" smtClean="0"/>
              <a:t>hodne</a:t>
            </a:r>
            <a:r>
              <a:rPr lang="cs-CZ" dirty="0" smtClean="0"/>
              <a:t> souboru, tak to sem dam </a:t>
            </a:r>
            <a:r>
              <a:rPr lang="cs-CZ" dirty="0" err="1" smtClean="0"/>
              <a:t>screen</a:t>
            </a:r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5" y="3284984"/>
            <a:ext cx="3159434" cy="19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83568" y="22768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cs-CZ" dirty="0" smtClean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5026977" cy="375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7" y="2099152"/>
            <a:ext cx="2273815" cy="410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véPole 10"/>
          <p:cNvSpPr txBox="1"/>
          <p:nvPr/>
        </p:nvSpPr>
        <p:spPr>
          <a:xfrm>
            <a:off x="647510" y="208684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Menu bar</a:t>
            </a:r>
          </a:p>
          <a:p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47510" y="37890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Dialogy</a:t>
            </a:r>
          </a:p>
          <a:p>
            <a:endParaRPr lang="cs-CZ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4293096"/>
            <a:ext cx="3204950" cy="205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https://fbcdn-sphotos-h-a.akamaihd.net/hphotos-ak-xpf1/v/t34.0-12/10370656_4172385683979_231095280_n.jpg?oh=30fcdd583357adedc1c7bd58834af581&amp;oe=53876323&amp;__gda__=1401374117_64becf17f48b0c0db60888b00c4be1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30732"/>
            <a:ext cx="3602905" cy="7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2564904"/>
            <a:ext cx="3284978" cy="109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s://fbcdn-sphotos-h-a.akamaihd.net/hphotos-ak-xpf1/v/t34.0-12/10405897_4172386724005_1053576683_n.jpg?oh=86346eba6f49b83484d3ed7f86a11a74&amp;oe=5387BAAB&amp;__gda__=1401390582_6056765ab792eddaf72427bbdfdc16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88" y="4293096"/>
            <a:ext cx="4408603" cy="20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2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827584" y="19168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/>
              <a:t>V</a:t>
            </a:r>
            <a:r>
              <a:rPr lang="cs-CZ" dirty="0" smtClean="0"/>
              <a:t>yhledávání 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17" y="2492896"/>
            <a:ext cx="5124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92" y="4437112"/>
            <a:ext cx="5219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6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Tým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76745" y="1988840"/>
            <a:ext cx="77048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Martin Zbořil 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Novák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Jakub </a:t>
            </a:r>
            <a:r>
              <a:rPr lang="cs-CZ" sz="3500" b="1" dirty="0" err="1" smtClean="0">
                <a:latin typeface="Calibri" panose="020F0502020204030204" pitchFamily="34" charset="0"/>
              </a:rPr>
              <a:t>Stromský</a:t>
            </a:r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Bouška</a:t>
            </a:r>
          </a:p>
        </p:txBody>
      </p:sp>
    </p:spTree>
    <p:extLst>
      <p:ext uri="{BB962C8B-B14F-4D97-AF65-F5344CB8AC3E}">
        <p14:creationId xmlns:p14="http://schemas.microsoft.com/office/powerpoint/2010/main" val="3347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323528" y="14302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1"/>
            <a:ext cx="270068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1"/>
            <a:ext cx="3713722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lus 5"/>
          <p:cNvSpPr/>
          <p:nvPr/>
        </p:nvSpPr>
        <p:spPr>
          <a:xfrm>
            <a:off x="3923928" y="2996952"/>
            <a:ext cx="648072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 dolů 6"/>
          <p:cNvSpPr/>
          <p:nvPr/>
        </p:nvSpPr>
        <p:spPr>
          <a:xfrm>
            <a:off x="863588" y="5085184"/>
            <a:ext cx="74168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805264"/>
            <a:ext cx="6134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3419872" y="519833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Validate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XML </a:t>
            </a:r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against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XSD</a:t>
            </a:r>
            <a:endParaRPr lang="cs-CZ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323528" y="16204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88179" y="23385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Unique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88179" y="34603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Pattern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988179" y="48691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Restriction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2127961"/>
            <a:ext cx="3295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48" y="4410896"/>
            <a:ext cx="3600400" cy="128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3337485"/>
            <a:ext cx="5295304" cy="6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/Export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76872"/>
            <a:ext cx="4216524" cy="239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50" y="2576512"/>
            <a:ext cx="3615084" cy="26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1" y="2240381"/>
            <a:ext cx="3429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40381"/>
            <a:ext cx="4158846" cy="41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délník 8"/>
          <p:cNvSpPr/>
          <p:nvPr/>
        </p:nvSpPr>
        <p:spPr>
          <a:xfrm>
            <a:off x="5148064" y="2924944"/>
            <a:ext cx="3366758" cy="472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Volný tvar 18"/>
          <p:cNvSpPr/>
          <p:nvPr/>
        </p:nvSpPr>
        <p:spPr>
          <a:xfrm>
            <a:off x="2956142" y="3068877"/>
            <a:ext cx="3632548" cy="551178"/>
          </a:xfrm>
          <a:custGeom>
            <a:avLst/>
            <a:gdLst>
              <a:gd name="connsiteX0" fmla="*/ 0 w 3632548"/>
              <a:gd name="connsiteY0" fmla="*/ 0 h 551178"/>
              <a:gd name="connsiteX1" fmla="*/ 638828 w 3632548"/>
              <a:gd name="connsiteY1" fmla="*/ 350728 h 551178"/>
              <a:gd name="connsiteX2" fmla="*/ 2054269 w 3632548"/>
              <a:gd name="connsiteY2" fmla="*/ 551145 h 551178"/>
              <a:gd name="connsiteX3" fmla="*/ 3632548 w 3632548"/>
              <a:gd name="connsiteY3" fmla="*/ 363255 h 5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548" h="551178">
                <a:moveTo>
                  <a:pt x="0" y="0"/>
                </a:moveTo>
                <a:cubicBezTo>
                  <a:pt x="148225" y="129435"/>
                  <a:pt x="296450" y="258871"/>
                  <a:pt x="638828" y="350728"/>
                </a:cubicBezTo>
                <a:cubicBezTo>
                  <a:pt x="981206" y="442585"/>
                  <a:pt x="1555316" y="549057"/>
                  <a:pt x="2054269" y="551145"/>
                </a:cubicBezTo>
                <a:cubicBezTo>
                  <a:pt x="2553222" y="553233"/>
                  <a:pt x="3092885" y="458244"/>
                  <a:pt x="3632548" y="36325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8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1945087"/>
            <a:ext cx="53054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9" y="5445224"/>
            <a:ext cx="4981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21515"/>
            <a:ext cx="268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3" y="2295983"/>
            <a:ext cx="2578351" cy="7200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85" y="2146319"/>
            <a:ext cx="2016224" cy="8697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97" y="1808982"/>
            <a:ext cx="1872208" cy="120708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13" y="3618749"/>
            <a:ext cx="2989314" cy="4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46" y="3643570"/>
            <a:ext cx="2800093" cy="3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4" y="3618749"/>
            <a:ext cx="2038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ipka dolů 3"/>
          <p:cNvSpPr/>
          <p:nvPr/>
        </p:nvSpPr>
        <p:spPr>
          <a:xfrm>
            <a:off x="408255" y="4238225"/>
            <a:ext cx="8128684" cy="1010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Vložení do DB a</a:t>
            </a:r>
          </a:p>
          <a:p>
            <a:pPr algn="ctr"/>
            <a:r>
              <a:rPr lang="cs-CZ" dirty="0" smtClean="0"/>
              <a:t>Vygenerovaní nových ID</a:t>
            </a:r>
            <a:endParaRPr lang="cs-CZ" dirty="0"/>
          </a:p>
        </p:txBody>
      </p:sp>
      <p:sp>
        <p:nvSpPr>
          <p:cNvPr id="6" name="Volný tvar 5"/>
          <p:cNvSpPr/>
          <p:nvPr/>
        </p:nvSpPr>
        <p:spPr>
          <a:xfrm>
            <a:off x="945737" y="1730235"/>
            <a:ext cx="5610943" cy="729911"/>
          </a:xfrm>
          <a:custGeom>
            <a:avLst/>
            <a:gdLst>
              <a:gd name="connsiteX0" fmla="*/ 5549031 w 5549031"/>
              <a:gd name="connsiteY0" fmla="*/ 478303 h 653668"/>
              <a:gd name="connsiteX1" fmla="*/ 3745283 w 5549031"/>
              <a:gd name="connsiteY1" fmla="*/ 2314 h 653668"/>
              <a:gd name="connsiteX2" fmla="*/ 0 w 5549031"/>
              <a:gd name="connsiteY2" fmla="*/ 653668 h 653668"/>
              <a:gd name="connsiteX0" fmla="*/ 5553793 w 5553793"/>
              <a:gd name="connsiteY0" fmla="*/ 408079 h 657028"/>
              <a:gd name="connsiteX1" fmla="*/ 3745283 w 5553793"/>
              <a:gd name="connsiteY1" fmla="*/ 5674 h 657028"/>
              <a:gd name="connsiteX2" fmla="*/ 0 w 5553793"/>
              <a:gd name="connsiteY2" fmla="*/ 657028 h 657028"/>
              <a:gd name="connsiteX0" fmla="*/ 5610943 w 5610943"/>
              <a:gd name="connsiteY0" fmla="*/ 409910 h 704849"/>
              <a:gd name="connsiteX1" fmla="*/ 3802433 w 5610943"/>
              <a:gd name="connsiteY1" fmla="*/ 7505 h 704849"/>
              <a:gd name="connsiteX2" fmla="*/ 0 w 5610943"/>
              <a:gd name="connsiteY2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0943" h="704849">
                <a:moveTo>
                  <a:pt x="5610943" y="409910"/>
                </a:moveTo>
                <a:cubicBezTo>
                  <a:pt x="5171488" y="157302"/>
                  <a:pt x="4737590" y="-41652"/>
                  <a:pt x="3802433" y="7505"/>
                </a:cubicBezTo>
                <a:cubicBezTo>
                  <a:pt x="2867276" y="56662"/>
                  <a:pt x="1410222" y="393785"/>
                  <a:pt x="0" y="704849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Volný tvar 6"/>
          <p:cNvSpPr/>
          <p:nvPr/>
        </p:nvSpPr>
        <p:spPr>
          <a:xfrm>
            <a:off x="4110061" y="2026013"/>
            <a:ext cx="2420328" cy="301158"/>
          </a:xfrm>
          <a:custGeom>
            <a:avLst/>
            <a:gdLst>
              <a:gd name="connsiteX0" fmla="*/ 2329841 w 2329841"/>
              <a:gd name="connsiteY0" fmla="*/ 326237 h 326237"/>
              <a:gd name="connsiteX1" fmla="*/ 1002083 w 2329841"/>
              <a:gd name="connsiteY1" fmla="*/ 561 h 326237"/>
              <a:gd name="connsiteX2" fmla="*/ 0 w 2329841"/>
              <a:gd name="connsiteY2" fmla="*/ 263607 h 326237"/>
              <a:gd name="connsiteX0" fmla="*/ 2358416 w 2358416"/>
              <a:gd name="connsiteY0" fmla="*/ 292471 h 292471"/>
              <a:gd name="connsiteX1" fmla="*/ 1002083 w 2358416"/>
              <a:gd name="connsiteY1" fmla="*/ 133 h 292471"/>
              <a:gd name="connsiteX2" fmla="*/ 0 w 2358416"/>
              <a:gd name="connsiteY2" fmla="*/ 263179 h 292471"/>
              <a:gd name="connsiteX0" fmla="*/ 2420328 w 2420328"/>
              <a:gd name="connsiteY0" fmla="*/ 292350 h 301158"/>
              <a:gd name="connsiteX1" fmla="*/ 1063995 w 2420328"/>
              <a:gd name="connsiteY1" fmla="*/ 12 h 301158"/>
              <a:gd name="connsiteX2" fmla="*/ 0 w 2420328"/>
              <a:gd name="connsiteY2" fmla="*/ 301158 h 30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328" h="301158">
                <a:moveTo>
                  <a:pt x="2420328" y="292350"/>
                </a:moveTo>
                <a:cubicBezTo>
                  <a:pt x="1950602" y="134731"/>
                  <a:pt x="1467383" y="-1456"/>
                  <a:pt x="1063995" y="12"/>
                </a:cubicBezTo>
                <a:cubicBezTo>
                  <a:pt x="660607" y="1480"/>
                  <a:pt x="306888" y="164416"/>
                  <a:pt x="0" y="301158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 8"/>
          <p:cNvSpPr/>
          <p:nvPr/>
        </p:nvSpPr>
        <p:spPr>
          <a:xfrm>
            <a:off x="524614" y="3053072"/>
            <a:ext cx="6029260" cy="702588"/>
          </a:xfrm>
          <a:custGeom>
            <a:avLst/>
            <a:gdLst>
              <a:gd name="connsiteX0" fmla="*/ 6062598 w 6062598"/>
              <a:gd name="connsiteY0" fmla="*/ 601291 h 626343"/>
              <a:gd name="connsiteX1" fmla="*/ 3181611 w 6062598"/>
              <a:gd name="connsiteY1" fmla="*/ 42 h 626343"/>
              <a:gd name="connsiteX2" fmla="*/ 0 w 6062598"/>
              <a:gd name="connsiteY2" fmla="*/ 626343 h 626343"/>
              <a:gd name="connsiteX0" fmla="*/ 6114985 w 6114985"/>
              <a:gd name="connsiteY0" fmla="*/ 601897 h 703149"/>
              <a:gd name="connsiteX1" fmla="*/ 3233998 w 6114985"/>
              <a:gd name="connsiteY1" fmla="*/ 648 h 703149"/>
              <a:gd name="connsiteX2" fmla="*/ 0 w 6114985"/>
              <a:gd name="connsiteY2" fmla="*/ 703149 h 703149"/>
              <a:gd name="connsiteX0" fmla="*/ 6029260 w 6029260"/>
              <a:gd name="connsiteY0" fmla="*/ 663248 h 702588"/>
              <a:gd name="connsiteX1" fmla="*/ 3233998 w 6029260"/>
              <a:gd name="connsiteY1" fmla="*/ 87 h 702588"/>
              <a:gd name="connsiteX2" fmla="*/ 0 w 6029260"/>
              <a:gd name="connsiteY2" fmla="*/ 702588 h 70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260" h="702588">
                <a:moveTo>
                  <a:pt x="6029260" y="663248"/>
                </a:moveTo>
                <a:cubicBezTo>
                  <a:pt x="5093983" y="360536"/>
                  <a:pt x="4238875" y="-6470"/>
                  <a:pt x="3233998" y="87"/>
                </a:cubicBezTo>
                <a:cubicBezTo>
                  <a:pt x="2229121" y="6644"/>
                  <a:pt x="1085589" y="391525"/>
                  <a:pt x="0" y="702588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>
          <a:xfrm>
            <a:off x="2841213" y="3165868"/>
            <a:ext cx="4540750" cy="564740"/>
          </a:xfrm>
          <a:custGeom>
            <a:avLst/>
            <a:gdLst>
              <a:gd name="connsiteX0" fmla="*/ 4421688 w 4421688"/>
              <a:gd name="connsiteY0" fmla="*/ 426245 h 488875"/>
              <a:gd name="connsiteX1" fmla="*/ 2655518 w 4421688"/>
              <a:gd name="connsiteY1" fmla="*/ 360 h 488875"/>
              <a:gd name="connsiteX2" fmla="*/ 0 w 4421688"/>
              <a:gd name="connsiteY2" fmla="*/ 488875 h 488875"/>
              <a:gd name="connsiteX0" fmla="*/ 4412163 w 4412163"/>
              <a:gd name="connsiteY0" fmla="*/ 427491 h 566321"/>
              <a:gd name="connsiteX1" fmla="*/ 2645993 w 4412163"/>
              <a:gd name="connsiteY1" fmla="*/ 1606 h 566321"/>
              <a:gd name="connsiteX2" fmla="*/ 0 w 4412163"/>
              <a:gd name="connsiteY2" fmla="*/ 566321 h 566321"/>
              <a:gd name="connsiteX0" fmla="*/ 4540750 w 4540750"/>
              <a:gd name="connsiteY0" fmla="*/ 544972 h 564740"/>
              <a:gd name="connsiteX1" fmla="*/ 2645993 w 4540750"/>
              <a:gd name="connsiteY1" fmla="*/ 25 h 564740"/>
              <a:gd name="connsiteX2" fmla="*/ 0 w 4540750"/>
              <a:gd name="connsiteY2" fmla="*/ 564740 h 56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0750" h="564740">
                <a:moveTo>
                  <a:pt x="4540750" y="544972"/>
                </a:moveTo>
                <a:cubicBezTo>
                  <a:pt x="4026139" y="326810"/>
                  <a:pt x="3402785" y="-3270"/>
                  <a:pt x="2645993" y="25"/>
                </a:cubicBezTo>
                <a:cubicBezTo>
                  <a:pt x="1889201" y="3320"/>
                  <a:pt x="959285" y="325701"/>
                  <a:pt x="0" y="56474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2" y="5968391"/>
            <a:ext cx="2047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245" y="5968391"/>
            <a:ext cx="2686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76" y="5968391"/>
            <a:ext cx="3267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olný tvar 10"/>
          <p:cNvSpPr/>
          <p:nvPr/>
        </p:nvSpPr>
        <p:spPr>
          <a:xfrm>
            <a:off x="606297" y="5282790"/>
            <a:ext cx="5931986" cy="788228"/>
          </a:xfrm>
          <a:custGeom>
            <a:avLst/>
            <a:gdLst>
              <a:gd name="connsiteX0" fmla="*/ 5636712 w 5636712"/>
              <a:gd name="connsiteY0" fmla="*/ 626924 h 727132"/>
              <a:gd name="connsiteX1" fmla="*/ 3281819 w 5636712"/>
              <a:gd name="connsiteY1" fmla="*/ 623 h 727132"/>
              <a:gd name="connsiteX2" fmla="*/ 0 w 5636712"/>
              <a:gd name="connsiteY2" fmla="*/ 727132 h 727132"/>
              <a:gd name="connsiteX0" fmla="*/ 5898649 w 5898649"/>
              <a:gd name="connsiteY0" fmla="*/ 788430 h 788430"/>
              <a:gd name="connsiteX1" fmla="*/ 3281819 w 5898649"/>
              <a:gd name="connsiteY1" fmla="*/ 204 h 788430"/>
              <a:gd name="connsiteX2" fmla="*/ 0 w 5898649"/>
              <a:gd name="connsiteY2" fmla="*/ 726713 h 788430"/>
              <a:gd name="connsiteX0" fmla="*/ 5941511 w 5941511"/>
              <a:gd name="connsiteY0" fmla="*/ 788252 h 812260"/>
              <a:gd name="connsiteX1" fmla="*/ 3324681 w 5941511"/>
              <a:gd name="connsiteY1" fmla="*/ 26 h 812260"/>
              <a:gd name="connsiteX2" fmla="*/ 0 w 5941511"/>
              <a:gd name="connsiteY2" fmla="*/ 812260 h 812260"/>
              <a:gd name="connsiteX0" fmla="*/ 5931986 w 5931986"/>
              <a:gd name="connsiteY0" fmla="*/ 788228 h 788228"/>
              <a:gd name="connsiteX1" fmla="*/ 3315156 w 5931986"/>
              <a:gd name="connsiteY1" fmla="*/ 2 h 788228"/>
              <a:gd name="connsiteX2" fmla="*/ 0 w 5931986"/>
              <a:gd name="connsiteY2" fmla="*/ 783661 h 78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1986" h="788228">
                <a:moveTo>
                  <a:pt x="5931986" y="788228"/>
                </a:moveTo>
                <a:cubicBezTo>
                  <a:pt x="5224265" y="466727"/>
                  <a:pt x="4303820" y="763"/>
                  <a:pt x="3315156" y="2"/>
                </a:cubicBezTo>
                <a:cubicBezTo>
                  <a:pt x="2326492" y="-759"/>
                  <a:pt x="1171183" y="428757"/>
                  <a:pt x="0" y="78366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>
          <a:xfrm>
            <a:off x="2969475" y="5495654"/>
            <a:ext cx="4439824" cy="563751"/>
          </a:xfrm>
          <a:custGeom>
            <a:avLst/>
            <a:gdLst>
              <a:gd name="connsiteX0" fmla="*/ 4258849 w 4258849"/>
              <a:gd name="connsiteY0" fmla="*/ 464286 h 564495"/>
              <a:gd name="connsiteX1" fmla="*/ 2091846 w 4258849"/>
              <a:gd name="connsiteY1" fmla="*/ 823 h 564495"/>
              <a:gd name="connsiteX2" fmla="*/ 0 w 4258849"/>
              <a:gd name="connsiteY2" fmla="*/ 564495 h 564495"/>
              <a:gd name="connsiteX0" fmla="*/ 4439824 w 4439824"/>
              <a:gd name="connsiteY0" fmla="*/ 530217 h 563751"/>
              <a:gd name="connsiteX1" fmla="*/ 2091846 w 4439824"/>
              <a:gd name="connsiteY1" fmla="*/ 79 h 563751"/>
              <a:gd name="connsiteX2" fmla="*/ 0 w 4439824"/>
              <a:gd name="connsiteY2" fmla="*/ 563751 h 56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9824" h="563751">
                <a:moveTo>
                  <a:pt x="4439824" y="530217"/>
                </a:moveTo>
                <a:cubicBezTo>
                  <a:pt x="3711226" y="290135"/>
                  <a:pt x="2831817" y="-5510"/>
                  <a:pt x="2091846" y="79"/>
                </a:cubicBezTo>
                <a:cubicBezTo>
                  <a:pt x="1351875" y="5668"/>
                  <a:pt x="691019" y="290265"/>
                  <a:pt x="0" y="56375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Nadpis 1"/>
          <p:cNvSpPr txBox="1">
            <a:spLocks/>
          </p:cNvSpPr>
          <p:nvPr/>
        </p:nvSpPr>
        <p:spPr>
          <a:xfrm>
            <a:off x="356475" y="317723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NetBeans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10" y="2982355"/>
            <a:ext cx="6413386" cy="37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48016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 – více detailů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53" y="2891944"/>
            <a:ext cx="3848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73" y="2984923"/>
            <a:ext cx="457277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Zadání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1916832"/>
            <a:ext cx="76328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i="1" dirty="0" smtClean="0">
                <a:latin typeface="Calibri" panose="020F0502020204030204" pitchFamily="34" charset="0"/>
              </a:rPr>
              <a:t>Název:</a:t>
            </a:r>
          </a:p>
          <a:p>
            <a:r>
              <a:rPr lang="cs-CZ" sz="2500" dirty="0">
                <a:latin typeface="Calibri" panose="020F0502020204030204" pitchFamily="34" charset="0"/>
              </a:rPr>
              <a:t>Správa výpůjček v autopůjčovně</a:t>
            </a:r>
          </a:p>
          <a:p>
            <a:endParaRPr lang="cs-CZ" sz="2500" b="1" i="1" dirty="0" smtClean="0">
              <a:latin typeface="Calibri" panose="020F0502020204030204" pitchFamily="34" charset="0"/>
            </a:endParaRPr>
          </a:p>
          <a:p>
            <a:r>
              <a:rPr lang="cs-CZ" sz="2500" b="1" i="1" dirty="0" smtClean="0">
                <a:latin typeface="Calibri" panose="020F0502020204030204" pitchFamily="34" charset="0"/>
              </a:rPr>
              <a:t>Oficiální </a:t>
            </a:r>
            <a:r>
              <a:rPr lang="cs-CZ" sz="2500" b="1" i="1" dirty="0">
                <a:latin typeface="Calibri" panose="020F0502020204030204" pitchFamily="34" charset="0"/>
              </a:rPr>
              <a:t>zadání: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Vytvořte aplikaci pro správu výpůjček v autopůjčovně</a:t>
            </a:r>
          </a:p>
          <a:p>
            <a:endParaRPr lang="cs-CZ" sz="2500" b="1" dirty="0" smtClean="0"/>
          </a:p>
          <a:p>
            <a:r>
              <a:rPr lang="cs-CZ" sz="2500" b="1" i="1" dirty="0">
                <a:latin typeface="Calibri" panose="020F0502020204030204" pitchFamily="34" charset="0"/>
              </a:rPr>
              <a:t>Vedení: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RNDr. Adam </a:t>
            </a:r>
            <a:r>
              <a:rPr lang="cs-CZ" sz="2500" dirty="0" smtClean="0">
                <a:latin typeface="Calibri" panose="020F0502020204030204" pitchFamily="34" charset="0"/>
              </a:rPr>
              <a:t>Rambousek</a:t>
            </a: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val="9883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 </a:t>
            </a:r>
            <a:r>
              <a:rPr lang="cs-CZ" sz="5000" b="1" dirty="0">
                <a:latin typeface="Calibri" panose="020F0502020204030204" pitchFamily="34" charset="0"/>
              </a:rPr>
              <a:t>– více detailů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75" y="2973901"/>
            <a:ext cx="4104456" cy="35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Půjčky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46678"/>
            <a:ext cx="4335152" cy="37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Statistika</a:t>
            </a:r>
          </a:p>
          <a:p>
            <a:pPr algn="ctr"/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7" y="3177998"/>
            <a:ext cx="8280920" cy="18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Genenerate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ázek 6" descr="gene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4996543" cy="3886200"/>
          </a:xfrm>
          <a:prstGeom prst="rect">
            <a:avLst/>
          </a:prstGeom>
        </p:spPr>
      </p:pic>
      <p:pic>
        <p:nvPicPr>
          <p:cNvPr id="10" name="Obrázek 9" descr="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114800"/>
            <a:ext cx="3201694" cy="15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XSLT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Transrformace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ázek 7" descr="xslt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0"/>
            <a:ext cx="8676191" cy="2409524"/>
          </a:xfrm>
          <a:prstGeom prst="rect">
            <a:avLst/>
          </a:prstGeom>
        </p:spPr>
      </p:pic>
      <p:pic>
        <p:nvPicPr>
          <p:cNvPr id="9" name="Obrázek 8" descr="xs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95600"/>
            <a:ext cx="2700388" cy="27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ázek 4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2200"/>
            <a:ext cx="418224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ázek 7" descr="le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4491420" cy="2780775"/>
          </a:xfrm>
          <a:prstGeom prst="rect">
            <a:avLst/>
          </a:prstGeom>
        </p:spPr>
      </p:pic>
      <p:pic>
        <p:nvPicPr>
          <p:cNvPr id="7" name="Obrázek 6" descr="custoem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810000"/>
            <a:ext cx="3849604" cy="2895600"/>
          </a:xfrm>
          <a:prstGeom prst="rect">
            <a:avLst/>
          </a:prstGeom>
        </p:spPr>
      </p:pic>
      <p:pic>
        <p:nvPicPr>
          <p:cNvPr id="6" name="Obrázek 5" descr="ca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50" y="2286000"/>
            <a:ext cx="3589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ázek 4" descr="carsD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3643694" cy="4126976"/>
          </a:xfrm>
          <a:prstGeom prst="rect">
            <a:avLst/>
          </a:prstGeom>
        </p:spPr>
      </p:pic>
      <p:pic>
        <p:nvPicPr>
          <p:cNvPr id="7" name="Obrázek 6" descr="customersD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67000"/>
            <a:ext cx="3343657" cy="3757245"/>
          </a:xfrm>
          <a:prstGeom prst="rect">
            <a:avLst/>
          </a:prstGeom>
        </p:spPr>
      </p:pic>
      <p:pic>
        <p:nvPicPr>
          <p:cNvPr id="8" name="Obrázek 7" descr="leasesD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133600"/>
            <a:ext cx="3657600" cy="41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Obrázek 8" descr="f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4751487" cy="3048000"/>
          </a:xfrm>
          <a:prstGeom prst="rect">
            <a:avLst/>
          </a:prstGeom>
        </p:spPr>
      </p:pic>
      <p:pic>
        <p:nvPicPr>
          <p:cNvPr id="10" name="Obrázek 9" descr="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124200"/>
            <a:ext cx="4419600" cy="2830736"/>
          </a:xfrm>
          <a:prstGeom prst="rect">
            <a:avLst/>
          </a:prstGeom>
        </p:spPr>
      </p:pic>
      <p:pic>
        <p:nvPicPr>
          <p:cNvPr id="11" name="Obrázek 10" descr="k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562600"/>
            <a:ext cx="6438096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dal?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132856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nutná je dobrá spolupráce a komunikace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užitečné je </a:t>
            </a:r>
            <a:r>
              <a:rPr lang="cs-CZ" sz="3500" dirty="0" err="1" smtClean="0">
                <a:latin typeface="Calibri" panose="020F0502020204030204" pitchFamily="34" charset="0"/>
              </a:rPr>
              <a:t>Subversion</a:t>
            </a:r>
            <a:r>
              <a:rPr lang="cs-CZ" sz="3500" dirty="0" smtClean="0">
                <a:latin typeface="Calibri" panose="020F0502020204030204" pitchFamily="34" charset="0"/>
              </a:rPr>
              <a:t> (a zároveň jak záludné)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Zkušenosti do budoucna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708920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Projekt veden v anglickém jazyce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Název projektu v anglickém jazyce a zároveň název aplikace</a:t>
            </a:r>
            <a:r>
              <a:rPr lang="en-US" sz="3000" dirty="0" smtClean="0">
                <a:latin typeface="Calibri" panose="020F0502020204030204" pitchFamily="34" charset="0"/>
              </a:rPr>
              <a:t>: </a:t>
            </a:r>
            <a:r>
              <a:rPr lang="en-US" sz="3000" b="1" u="sng" dirty="0" smtClean="0">
                <a:latin typeface="Calibri" panose="020F0502020204030204" pitchFamily="34" charset="0"/>
              </a:rPr>
              <a:t>Car Rental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Znak: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u="sng" dirty="0">
              <a:latin typeface="Calibri" panose="020F0502020204030204" pitchFamily="34" charset="0"/>
            </a:endParaRPr>
          </a:p>
          <a:p>
            <a:endParaRPr lang="cs-CZ" sz="3000" dirty="0">
              <a:latin typeface="Calibri" panose="020F0502020204030204" pitchFamily="34" charset="0"/>
            </a:endParaRPr>
          </a:p>
          <a:p>
            <a:endParaRPr lang="cs-CZ" sz="3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93096"/>
            <a:ext cx="1228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vzal?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755576" y="2348880"/>
            <a:ext cx="6552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Strach z koordinace práce v týmových projektech.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44341" y="126876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Konec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2852936"/>
            <a:ext cx="83478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Děkujeme za pozornost.</a:t>
            </a:r>
          </a:p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Rádi odpovíme na případné otázky.</a:t>
            </a:r>
          </a:p>
        </p:txBody>
      </p:sp>
    </p:spTree>
    <p:extLst>
      <p:ext uri="{BB962C8B-B14F-4D97-AF65-F5344CB8AC3E}">
        <p14:creationId xmlns:p14="http://schemas.microsoft.com/office/powerpoint/2010/main" val="858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 Rental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1988840"/>
            <a:ext cx="846043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6000" b="1" dirty="0" smtClean="0">
                <a:latin typeface="Calibri" panose="020F0502020204030204" pitchFamily="34" charset="0"/>
              </a:rPr>
              <a:t>Co </a:t>
            </a:r>
            <a:r>
              <a:rPr lang="en-US" sz="6000" b="1" dirty="0" err="1" smtClean="0">
                <a:latin typeface="Calibri" panose="020F0502020204030204" pitchFamily="34" charset="0"/>
              </a:rPr>
              <a:t>tato</a:t>
            </a:r>
            <a:r>
              <a:rPr lang="cs-CZ" sz="6000" b="1" dirty="0" smtClean="0">
                <a:latin typeface="Calibri" panose="020F0502020204030204" pitchFamily="34" charset="0"/>
              </a:rPr>
              <a:t> aplikace umí</a:t>
            </a:r>
            <a:r>
              <a:rPr lang="en-US" sz="6000" b="1" dirty="0" smtClean="0">
                <a:latin typeface="Calibri" panose="020F0502020204030204" pitchFamily="34" charset="0"/>
              </a:rPr>
              <a:t>?</a:t>
            </a:r>
            <a:endParaRPr lang="cs-CZ" sz="60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Jak funguje?</a:t>
            </a: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Co je třeba k fungování?</a:t>
            </a:r>
          </a:p>
        </p:txBody>
      </p:sp>
    </p:spTree>
    <p:extLst>
      <p:ext uri="{BB962C8B-B14F-4D97-AF65-F5344CB8AC3E}">
        <p14:creationId xmlns:p14="http://schemas.microsoft.com/office/powerpoint/2010/main" val="2427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30242" y="3573016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192738" y="2564904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5157" y="4585817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00650" y="5447591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43608" y="2348880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2" y="3501008"/>
            <a:ext cx="7596336" cy="25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0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1" y="3284984"/>
            <a:ext cx="3667125" cy="22574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60" y="3284982"/>
            <a:ext cx="3845446" cy="29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33" y="2931705"/>
            <a:ext cx="5348185" cy="37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2495</TotalTime>
  <Words>266</Words>
  <Application>Microsoft Office PowerPoint</Application>
  <PresentationFormat>Předvádění na obrazovce (4:3)</PresentationFormat>
  <Paragraphs>102</Paragraphs>
  <Slides>41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2" baseType="lpstr">
      <vt:lpstr>Exekutivní</vt:lpstr>
      <vt:lpstr>PB138 Projekt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GUI</vt:lpstr>
      <vt:lpstr>GUI</vt:lpstr>
      <vt:lpstr>GUI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Zbora</dc:creator>
  <cp:lastModifiedBy>Kuba</cp:lastModifiedBy>
  <cp:revision>75</cp:revision>
  <dcterms:created xsi:type="dcterms:W3CDTF">2014-04-10T10:25:02Z</dcterms:created>
  <dcterms:modified xsi:type="dcterms:W3CDTF">2014-05-28T18:23:59Z</dcterms:modified>
</cp:coreProperties>
</file>