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86" r:id="rId34"/>
    <p:sldId id="285" r:id="rId35"/>
    <p:sldId id="284" r:id="rId36"/>
    <p:sldId id="273" r:id="rId37"/>
    <p:sldId id="274" r:id="rId38"/>
    <p:sldId id="272" r:id="rId3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86"/>
            <p14:sldId id="285"/>
            <p14:sldId id="284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 varScale="1">
        <p:scale>
          <a:sx n="84" d="100"/>
          <a:sy n="84" d="100"/>
        </p:scale>
        <p:origin x="-141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71600" y="342900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dirty="0" smtClean="0">
                <a:latin typeface="Calibri" panose="020F0502020204030204" pitchFamily="34" charset="0"/>
              </a:rPr>
              <a:t>Více informací bude uvedeno později v této prezentaci.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96136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Až bude v </a:t>
            </a:r>
            <a:r>
              <a:rPr lang="cs-CZ" dirty="0" err="1" smtClean="0"/>
              <a:t>Drivu</a:t>
            </a:r>
            <a:r>
              <a:rPr lang="cs-CZ" dirty="0" smtClean="0"/>
              <a:t> </a:t>
            </a:r>
            <a:r>
              <a:rPr lang="cs-CZ" dirty="0" err="1" smtClean="0"/>
              <a:t>hodne</a:t>
            </a:r>
            <a:r>
              <a:rPr lang="cs-CZ" dirty="0" smtClean="0"/>
              <a:t> souboru, tak to sem dam </a:t>
            </a:r>
            <a:r>
              <a:rPr lang="cs-CZ" dirty="0" err="1" smtClean="0"/>
              <a:t>screen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Sofistikované vyhledávání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9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8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4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2425</TotalTime>
  <Words>254</Words>
  <Application>Microsoft Office PowerPoint</Application>
  <PresentationFormat>Předvádění na obrazovce (4:3)</PresentationFormat>
  <Paragraphs>96</Paragraphs>
  <Slides>38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39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Kuba</cp:lastModifiedBy>
  <cp:revision>69</cp:revision>
  <dcterms:created xsi:type="dcterms:W3CDTF">2014-04-10T10:25:02Z</dcterms:created>
  <dcterms:modified xsi:type="dcterms:W3CDTF">2014-05-28T11:14:40Z</dcterms:modified>
</cp:coreProperties>
</file>