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B13F-C103-45E9-B293-494D95908B1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F8E31E9-23B5-4730-97F0-C396F1D576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1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B13F-C103-45E9-B293-494D95908B1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31E9-23B5-4730-97F0-C396F1D5761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9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B13F-C103-45E9-B293-494D95908B1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31E9-23B5-4730-97F0-C396F1D576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2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B13F-C103-45E9-B293-494D95908B1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31E9-23B5-4730-97F0-C396F1D5761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7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B13F-C103-45E9-B293-494D95908B1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31E9-23B5-4730-97F0-C396F1D576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B13F-C103-45E9-B293-494D95908B1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31E9-23B5-4730-97F0-C396F1D5761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69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B13F-C103-45E9-B293-494D95908B1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31E9-23B5-4730-97F0-C396F1D5761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77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B13F-C103-45E9-B293-494D95908B1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31E9-23B5-4730-97F0-C396F1D5761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0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B13F-C103-45E9-B293-494D95908B1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31E9-23B5-4730-97F0-C396F1D5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7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B13F-C103-45E9-B293-494D95908B1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31E9-23B5-4730-97F0-C396F1D5761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3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FFB13F-C103-45E9-B293-494D95908B1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31E9-23B5-4730-97F0-C396F1D5761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1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FB13F-C103-45E9-B293-494D95908B1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8E31E9-23B5-4730-97F0-C396F1D576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9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DC9C-3A20-4273-9A0C-D760BEAB9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040" y="971412"/>
            <a:ext cx="11497003" cy="1991966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rgbClr val="00B050"/>
                </a:solidFill>
                <a:latin typeface="Buxton Sketch" panose="03080500000500000004" pitchFamily="66" charset="0"/>
              </a:rPr>
              <a:t>Aplikasi</a:t>
            </a:r>
            <a:r>
              <a:rPr lang="en-US" sz="8000" dirty="0">
                <a:solidFill>
                  <a:srgbClr val="00B050"/>
                </a:solidFill>
                <a:latin typeface="Buxton Sketch" panose="03080500000500000004" pitchFamily="66" charset="0"/>
              </a:rPr>
              <a:t> Booking Mobil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4E9C-3302-4B8C-9446-EF2B9E0F0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Amilio</a:t>
            </a:r>
            <a:r>
              <a:rPr lang="en-US" sz="2000" dirty="0"/>
              <a:t> </a:t>
            </a:r>
            <a:r>
              <a:rPr lang="en-US" sz="2000" dirty="0" err="1"/>
              <a:t>Asmaramis</a:t>
            </a:r>
            <a:endParaRPr lang="en-US" sz="2000" dirty="0"/>
          </a:p>
          <a:p>
            <a:r>
              <a:rPr lang="en-US" sz="2000" dirty="0"/>
              <a:t>A11.2014.08606</a:t>
            </a:r>
          </a:p>
          <a:p>
            <a:r>
              <a:rPr lang="en-US" sz="2000" dirty="0" err="1"/>
              <a:t>Pemrograman</a:t>
            </a:r>
            <a:r>
              <a:rPr lang="en-US" sz="2000" dirty="0"/>
              <a:t> Mobile A11.4508</a:t>
            </a:r>
          </a:p>
        </p:txBody>
      </p:sp>
    </p:spTree>
    <p:extLst>
      <p:ext uri="{BB962C8B-B14F-4D97-AF65-F5344CB8AC3E}">
        <p14:creationId xmlns:p14="http://schemas.microsoft.com/office/powerpoint/2010/main" val="317201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4F98-FA76-44C4-9F78-0B5CD4D9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Mobil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04C2-543F-40D2-A529-2A60E01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:</a:t>
            </a:r>
          </a:p>
          <a:p>
            <a:r>
              <a:rPr lang="en-US" dirty="0"/>
              <a:t>5. Interface Contact Person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C2D7B0-17ED-444C-809C-E360C1E714FA}"/>
              </a:ext>
            </a:extLst>
          </p:cNvPr>
          <p:cNvGrpSpPr/>
          <p:nvPr/>
        </p:nvGrpSpPr>
        <p:grpSpPr>
          <a:xfrm>
            <a:off x="1451579" y="2941983"/>
            <a:ext cx="3591339" cy="3697356"/>
            <a:chOff x="1550504" y="2888974"/>
            <a:chExt cx="3591339" cy="36973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18FE55-48CB-4D00-B1CC-0D1C799D2CED}"/>
                </a:ext>
              </a:extLst>
            </p:cNvPr>
            <p:cNvSpPr/>
            <p:nvPr/>
          </p:nvSpPr>
          <p:spPr>
            <a:xfrm>
              <a:off x="1550504" y="2888974"/>
              <a:ext cx="3591339" cy="36973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DC9982-1BAE-489F-93C1-E70EFFB4F4E9}"/>
                </a:ext>
              </a:extLst>
            </p:cNvPr>
            <p:cNvSpPr/>
            <p:nvPr/>
          </p:nvSpPr>
          <p:spPr>
            <a:xfrm>
              <a:off x="2160105" y="3157330"/>
              <a:ext cx="2372139" cy="5433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Contact Person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76BF38-74D8-40BE-8741-1CD61E5F26C9}"/>
                </a:ext>
              </a:extLst>
            </p:cNvPr>
            <p:cNvSpPr/>
            <p:nvPr/>
          </p:nvSpPr>
          <p:spPr>
            <a:xfrm>
              <a:off x="1961322" y="3896139"/>
              <a:ext cx="2796208" cy="3843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Tampilan</a:t>
              </a:r>
              <a:r>
                <a:rPr lang="en-US" dirty="0"/>
                <a:t> </a:t>
              </a:r>
              <a:r>
                <a:rPr lang="en-US" dirty="0" err="1"/>
                <a:t>cp</a:t>
              </a:r>
              <a:r>
                <a:rPr lang="en-US" dirty="0"/>
                <a:t> </a:t>
              </a:r>
              <a:r>
                <a:rPr lang="en-US" dirty="0" err="1"/>
                <a:t>perusahaan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8572E3-295D-4A81-8C14-1ADF44785C27}"/>
                </a:ext>
              </a:extLst>
            </p:cNvPr>
            <p:cNvSpPr/>
            <p:nvPr/>
          </p:nvSpPr>
          <p:spPr>
            <a:xfrm>
              <a:off x="1961322" y="4545495"/>
              <a:ext cx="2796208" cy="3843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Isikan</a:t>
              </a:r>
              <a:r>
                <a:rPr lang="en-US" dirty="0"/>
                <a:t> email 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7079BC-3203-4C54-B080-0D3F827C734A}"/>
                </a:ext>
              </a:extLst>
            </p:cNvPr>
            <p:cNvSpPr/>
            <p:nvPr/>
          </p:nvSpPr>
          <p:spPr>
            <a:xfrm>
              <a:off x="1961322" y="5246998"/>
              <a:ext cx="2796208" cy="3843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Pesan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C3E2D6-2A10-4307-B25A-1B27E5BD4F23}"/>
                </a:ext>
              </a:extLst>
            </p:cNvPr>
            <p:cNvSpPr/>
            <p:nvPr/>
          </p:nvSpPr>
          <p:spPr>
            <a:xfrm>
              <a:off x="1961322" y="5838307"/>
              <a:ext cx="2796208" cy="534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Submit </a:t>
              </a:r>
              <a:r>
                <a:rPr lang="en-US" dirty="0">
                  <a:sym typeface="Wingdings" panose="05000000000000000000" pitchFamily="2" charset="2"/>
                </a:rPr>
                <a:t></a:t>
              </a:r>
              <a:r>
                <a:rPr lang="en-US" dirty="0" err="1">
                  <a:sym typeface="Wingdings" panose="05000000000000000000" pitchFamily="2" charset="2"/>
                </a:rPr>
                <a:t>terkirim</a:t>
              </a:r>
              <a:r>
                <a:rPr lang="en-US" dirty="0">
                  <a:sym typeface="Wingdings" panose="05000000000000000000" pitchFamily="2" charset="2"/>
                </a:rPr>
                <a:t> </a:t>
              </a:r>
              <a:r>
                <a:rPr lang="en-US" dirty="0" err="1">
                  <a:sym typeface="Wingdings" panose="05000000000000000000" pitchFamily="2" charset="2"/>
                </a:rPr>
                <a:t>ke</a:t>
              </a:r>
              <a:r>
                <a:rPr lang="en-US" dirty="0">
                  <a:sym typeface="Wingdings" panose="05000000000000000000" pitchFamily="2" charset="2"/>
                </a:rPr>
                <a:t> </a:t>
              </a:r>
              <a:r>
                <a:rPr lang="en-US" dirty="0" err="1">
                  <a:sym typeface="Wingdings" panose="05000000000000000000" pitchFamily="2" charset="2"/>
                </a:rPr>
                <a:t>cp</a:t>
              </a:r>
              <a:r>
                <a:rPr lang="en-US" dirty="0">
                  <a:sym typeface="Wingdings" panose="05000000000000000000" pitchFamily="2" charset="2"/>
                </a:rPr>
                <a:t> </a:t>
              </a:r>
              <a:r>
                <a:rPr lang="en-US" dirty="0" err="1">
                  <a:sym typeface="Wingdings" panose="05000000000000000000" pitchFamily="2" charset="2"/>
                </a:rPr>
                <a:t>gmail</a:t>
              </a:r>
              <a:r>
                <a:rPr lang="en-US" dirty="0">
                  <a:sym typeface="Wingdings" panose="05000000000000000000" pitchFamily="2" charset="2"/>
                </a:rPr>
                <a:t> </a:t>
              </a:r>
              <a:r>
                <a:rPr lang="en-US" dirty="0" err="1">
                  <a:sym typeface="Wingdings" panose="05000000000000000000" pitchFamily="2" charset="2"/>
                </a:rPr>
                <a:t>perusahaan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870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C449-2908-4AF0-ADA4-32CFFCE4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Mobil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DA1B-3509-4B9A-B17C-65C1AE59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sejenis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Traveloka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KAI-ACCES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Gojek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dll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3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B5DC29-8559-4BEE-9A2C-36B657B77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4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4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80C8-F1C0-4D8F-B9C4-2C41A861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Mobil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D1E0-63D4-484E-AF5E-57DCCED4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Deksripsi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Rental Mobil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sewa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driver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lepas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, </a:t>
            </a:r>
            <a:r>
              <a:rPr lang="en-US" dirty="0" err="1"/>
              <a:t>pemanfaatan</a:t>
            </a:r>
            <a:r>
              <a:rPr lang="en-US" dirty="0"/>
              <a:t> rental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terobosan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.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mobile agar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praktis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/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9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4C11-C5A9-4108-BBBF-461948C7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Boking Mobil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59BE-E735-4AC8-9C2C-7675A99B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3571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dimilki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Login </a:t>
            </a:r>
            <a:r>
              <a:rPr lang="en-US" dirty="0" err="1"/>
              <a:t>pengguna</a:t>
            </a:r>
            <a:r>
              <a:rPr lang="en-US" dirty="0"/>
              <a:t> (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register </a:t>
            </a:r>
            <a:r>
              <a:rPr lang="en-US" dirty="0" err="1"/>
              <a:t>dan</a:t>
            </a:r>
            <a:r>
              <a:rPr lang="en-US" dirty="0"/>
              <a:t> login)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Booking , setting , location , contact person (menu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login)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Booking           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sewa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Setting             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settingan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notification , maintenance </a:t>
            </a:r>
            <a:r>
              <a:rPr lang="en-US" dirty="0" err="1"/>
              <a:t>dll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Location          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dituju</a:t>
            </a:r>
            <a:r>
              <a:rPr lang="en-US" dirty="0"/>
              <a:t> </a:t>
            </a:r>
            <a:r>
              <a:rPr lang="en-US" dirty="0" err="1"/>
              <a:t>ketika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Contact Person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2742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7C80-C296-4811-981A-9CF1E93D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Mobil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BA00-9715-4309-BE6C-3ECABD68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, </a:t>
            </a:r>
            <a:r>
              <a:rPr lang="en-US" dirty="0" err="1"/>
              <a:t>bagi</a:t>
            </a:r>
            <a:r>
              <a:rPr lang="en-US" dirty="0"/>
              <a:t> orang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menyewa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piknik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mobil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4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3F19-2117-4364-81DE-396432D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Mobil	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0BED3C9-E2F8-497B-B6FB-DB72F497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:</a:t>
            </a:r>
          </a:p>
          <a:p>
            <a:r>
              <a:rPr lang="en-US" dirty="0"/>
              <a:t>1 . </a:t>
            </a:r>
            <a:r>
              <a:rPr lang="en-US" dirty="0" err="1"/>
              <a:t>Tampilan</a:t>
            </a:r>
            <a:r>
              <a:rPr lang="en-US" dirty="0"/>
              <a:t> Login </a:t>
            </a:r>
          </a:p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D81270-42F5-4699-9F3F-726607BC523E}"/>
              </a:ext>
            </a:extLst>
          </p:cNvPr>
          <p:cNvGrpSpPr/>
          <p:nvPr/>
        </p:nvGrpSpPr>
        <p:grpSpPr>
          <a:xfrm>
            <a:off x="1467677" y="3046329"/>
            <a:ext cx="3657600" cy="3816626"/>
            <a:chOff x="1066798" y="2861028"/>
            <a:chExt cx="3657600" cy="38166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659675-4B2D-493C-B145-1EE2FACB78E1}"/>
                </a:ext>
              </a:extLst>
            </p:cNvPr>
            <p:cNvSpPr/>
            <p:nvPr/>
          </p:nvSpPr>
          <p:spPr>
            <a:xfrm>
              <a:off x="1066798" y="2861028"/>
              <a:ext cx="3657600" cy="3816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7861E4-850C-4439-A128-B5C2D93559CA}"/>
                </a:ext>
              </a:extLst>
            </p:cNvPr>
            <p:cNvSpPr/>
            <p:nvPr/>
          </p:nvSpPr>
          <p:spPr>
            <a:xfrm>
              <a:off x="1709528" y="4160953"/>
              <a:ext cx="2372139" cy="371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Username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D43294-74B7-440C-AB8E-C5888FF84ED4}"/>
                </a:ext>
              </a:extLst>
            </p:cNvPr>
            <p:cNvSpPr/>
            <p:nvPr/>
          </p:nvSpPr>
          <p:spPr>
            <a:xfrm>
              <a:off x="1709529" y="4769341"/>
              <a:ext cx="2372139" cy="371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347C0D-3166-45F2-B2BC-C8002AB0C7E1}"/>
                </a:ext>
              </a:extLst>
            </p:cNvPr>
            <p:cNvSpPr/>
            <p:nvPr/>
          </p:nvSpPr>
          <p:spPr>
            <a:xfrm>
              <a:off x="1709530" y="5340626"/>
              <a:ext cx="2372139" cy="371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Tombol</a:t>
              </a:r>
              <a:r>
                <a:rPr lang="en-US" dirty="0"/>
                <a:t> Login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2820ECC-55F0-4C8E-8BAF-647D3114E5AA}"/>
                </a:ext>
              </a:extLst>
            </p:cNvPr>
            <p:cNvSpPr/>
            <p:nvPr/>
          </p:nvSpPr>
          <p:spPr>
            <a:xfrm>
              <a:off x="2431771" y="3033305"/>
              <a:ext cx="927652" cy="7818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A72CA6-0C0E-4E8C-A5FD-6DA76BFA8E6A}"/>
                </a:ext>
              </a:extLst>
            </p:cNvPr>
            <p:cNvSpPr/>
            <p:nvPr/>
          </p:nvSpPr>
          <p:spPr>
            <a:xfrm>
              <a:off x="2153477" y="5959621"/>
              <a:ext cx="1126435" cy="2462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3B6B7-E538-41A8-9555-A9701D443C08}"/>
              </a:ext>
            </a:extLst>
          </p:cNvPr>
          <p:cNvSpPr txBox="1"/>
          <p:nvPr/>
        </p:nvSpPr>
        <p:spPr>
          <a:xfrm>
            <a:off x="7825404" y="2559365"/>
            <a:ext cx="18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Register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3CB94F-4406-4D7D-9C4E-9CF17360C64E}"/>
              </a:ext>
            </a:extLst>
          </p:cNvPr>
          <p:cNvGrpSpPr/>
          <p:nvPr/>
        </p:nvGrpSpPr>
        <p:grpSpPr>
          <a:xfrm>
            <a:off x="6944137" y="3046329"/>
            <a:ext cx="3657600" cy="3816626"/>
            <a:chOff x="6944137" y="2861028"/>
            <a:chExt cx="3657600" cy="38166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1EDBEE-5570-4914-9F72-80F95E1898E5}"/>
                </a:ext>
              </a:extLst>
            </p:cNvPr>
            <p:cNvSpPr/>
            <p:nvPr/>
          </p:nvSpPr>
          <p:spPr>
            <a:xfrm>
              <a:off x="6944137" y="2861028"/>
              <a:ext cx="3657600" cy="3816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195915-BC7F-40A7-9180-2E8B2F51B345}"/>
                </a:ext>
              </a:extLst>
            </p:cNvPr>
            <p:cNvSpPr/>
            <p:nvPr/>
          </p:nvSpPr>
          <p:spPr>
            <a:xfrm>
              <a:off x="7586867" y="3972530"/>
              <a:ext cx="2372139" cy="371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Email </a:t>
              </a:r>
              <a:r>
                <a:rPr lang="en-US" dirty="0" err="1"/>
                <a:t>Pengguna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35F3CC-8035-46BE-B3CE-1AC1D8D802B4}"/>
                </a:ext>
              </a:extLst>
            </p:cNvPr>
            <p:cNvSpPr/>
            <p:nvPr/>
          </p:nvSpPr>
          <p:spPr>
            <a:xfrm>
              <a:off x="7586867" y="5167898"/>
              <a:ext cx="2372139" cy="371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983A897-A729-4EF4-94E2-A3A414D53588}"/>
                </a:ext>
              </a:extLst>
            </p:cNvPr>
            <p:cNvSpPr/>
            <p:nvPr/>
          </p:nvSpPr>
          <p:spPr>
            <a:xfrm>
              <a:off x="7586867" y="4583581"/>
              <a:ext cx="2372139" cy="371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Username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448C26-6189-4EB7-B932-15E4EC520C4C}"/>
                </a:ext>
              </a:extLst>
            </p:cNvPr>
            <p:cNvSpPr/>
            <p:nvPr/>
          </p:nvSpPr>
          <p:spPr>
            <a:xfrm>
              <a:off x="8209718" y="5836494"/>
              <a:ext cx="1126435" cy="2462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914FDA3-C7C1-4AF2-BBF5-E1A108BE837A}"/>
                </a:ext>
              </a:extLst>
            </p:cNvPr>
            <p:cNvSpPr/>
            <p:nvPr/>
          </p:nvSpPr>
          <p:spPr>
            <a:xfrm>
              <a:off x="8309109" y="2968970"/>
              <a:ext cx="927652" cy="7818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F3DE-F3EB-4AD8-B5EB-410E1110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Mobil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C7A5-AEDF-453C-9A34-F1C3D97C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2" y="1428060"/>
            <a:ext cx="10515600" cy="4351338"/>
          </a:xfrm>
        </p:spPr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:</a:t>
            </a:r>
          </a:p>
          <a:p>
            <a:r>
              <a:rPr lang="en-US" dirty="0"/>
              <a:t>2 .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login (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booking setting location </a:t>
            </a:r>
            <a:r>
              <a:rPr lang="en-US" dirty="0" err="1"/>
              <a:t>dan</a:t>
            </a:r>
            <a:r>
              <a:rPr lang="en-US" dirty="0"/>
              <a:t> contact person )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39BCD-8BF0-4950-82C0-CE726C174774}"/>
              </a:ext>
            </a:extLst>
          </p:cNvPr>
          <p:cNvGrpSpPr/>
          <p:nvPr/>
        </p:nvGrpSpPr>
        <p:grpSpPr>
          <a:xfrm>
            <a:off x="3574773" y="2477295"/>
            <a:ext cx="3922643" cy="4088710"/>
            <a:chOff x="3468755" y="2835965"/>
            <a:chExt cx="3922643" cy="40220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57E258-E2B0-4309-AFC1-838C7D1F6337}"/>
                </a:ext>
              </a:extLst>
            </p:cNvPr>
            <p:cNvSpPr/>
            <p:nvPr/>
          </p:nvSpPr>
          <p:spPr>
            <a:xfrm>
              <a:off x="3468755" y="2835965"/>
              <a:ext cx="3922643" cy="40220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F94046-4D7B-4D67-925B-FC28A7041D5F}"/>
                </a:ext>
              </a:extLst>
            </p:cNvPr>
            <p:cNvSpPr/>
            <p:nvPr/>
          </p:nvSpPr>
          <p:spPr>
            <a:xfrm>
              <a:off x="3949146" y="3736975"/>
              <a:ext cx="1060175" cy="6791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F9165C-E470-49E3-92A5-EE5D5371BC7F}"/>
                </a:ext>
              </a:extLst>
            </p:cNvPr>
            <p:cNvSpPr txBox="1"/>
            <p:nvPr/>
          </p:nvSpPr>
          <p:spPr>
            <a:xfrm>
              <a:off x="4543683" y="3092762"/>
              <a:ext cx="2272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Booking Mobil Bro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715514-E78D-4E16-AE10-82AF6AF82DDD}"/>
                </a:ext>
              </a:extLst>
            </p:cNvPr>
            <p:cNvSpPr/>
            <p:nvPr/>
          </p:nvSpPr>
          <p:spPr>
            <a:xfrm>
              <a:off x="5910470" y="5000896"/>
              <a:ext cx="1060175" cy="6791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Contact Person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1E90F2-E345-486A-B880-C3BBE23F3918}"/>
                </a:ext>
              </a:extLst>
            </p:cNvPr>
            <p:cNvSpPr/>
            <p:nvPr/>
          </p:nvSpPr>
          <p:spPr>
            <a:xfrm>
              <a:off x="3949145" y="4977572"/>
              <a:ext cx="1060175" cy="6791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Setting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D4C30F-87EB-4A52-8454-AAC94AC4F930}"/>
                </a:ext>
              </a:extLst>
            </p:cNvPr>
            <p:cNvSpPr/>
            <p:nvPr/>
          </p:nvSpPr>
          <p:spPr>
            <a:xfrm>
              <a:off x="5817706" y="3748637"/>
              <a:ext cx="1060175" cy="6791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03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0AFC-CB35-48C7-B1A0-608BF345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Mobil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262D-9816-4DEF-AB5E-7CD2F194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:</a:t>
            </a:r>
          </a:p>
          <a:p>
            <a:r>
              <a:rPr lang="en-US" dirty="0"/>
              <a:t>3. Interface Booking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87FFA1-B8ED-418C-B649-D0C3B2AA011D}"/>
              </a:ext>
            </a:extLst>
          </p:cNvPr>
          <p:cNvGrpSpPr/>
          <p:nvPr/>
        </p:nvGrpSpPr>
        <p:grpSpPr>
          <a:xfrm>
            <a:off x="1451579" y="3021496"/>
            <a:ext cx="3339547" cy="3432313"/>
            <a:chOff x="1113183" y="2809461"/>
            <a:chExt cx="3339547" cy="3432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435CA7-F446-401F-AC9D-1A902093BBCF}"/>
                </a:ext>
              </a:extLst>
            </p:cNvPr>
            <p:cNvSpPr/>
            <p:nvPr/>
          </p:nvSpPr>
          <p:spPr>
            <a:xfrm>
              <a:off x="1113183" y="2809461"/>
              <a:ext cx="3339547" cy="34323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831324-D53E-41CD-B017-0FB65753AC49}"/>
                </a:ext>
              </a:extLst>
            </p:cNvPr>
            <p:cNvSpPr/>
            <p:nvPr/>
          </p:nvSpPr>
          <p:spPr>
            <a:xfrm>
              <a:off x="1961322" y="2941983"/>
              <a:ext cx="1749287" cy="3313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Sewa</a:t>
              </a:r>
              <a:r>
                <a:rPr lang="en-US" dirty="0"/>
                <a:t> Mobil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5C15D3-7286-43C7-A752-3A41EFEE4D62}"/>
                </a:ext>
              </a:extLst>
            </p:cNvPr>
            <p:cNvSpPr/>
            <p:nvPr/>
          </p:nvSpPr>
          <p:spPr>
            <a:xfrm>
              <a:off x="1517374" y="3584714"/>
              <a:ext cx="2617305" cy="3313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Nama </a:t>
              </a:r>
              <a:r>
                <a:rPr lang="en-US" dirty="0" err="1"/>
                <a:t>Pemesan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28BA5E-DDC2-4938-BCEB-67EEB0ED9282}"/>
                </a:ext>
              </a:extLst>
            </p:cNvPr>
            <p:cNvSpPr/>
            <p:nvPr/>
          </p:nvSpPr>
          <p:spPr>
            <a:xfrm>
              <a:off x="1527312" y="4238107"/>
              <a:ext cx="2617305" cy="3313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Durasi</a:t>
              </a:r>
              <a:r>
                <a:rPr lang="en-US" dirty="0"/>
                <a:t> </a:t>
              </a:r>
              <a:r>
                <a:rPr lang="en-US" dirty="0" err="1"/>
                <a:t>Penyewaan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3B3AC3-2D46-4E90-B77E-A5376048353F}"/>
                </a:ext>
              </a:extLst>
            </p:cNvPr>
            <p:cNvSpPr/>
            <p:nvPr/>
          </p:nvSpPr>
          <p:spPr>
            <a:xfrm>
              <a:off x="1527312" y="4895536"/>
              <a:ext cx="2617305" cy="4491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Jenis</a:t>
              </a:r>
              <a:r>
                <a:rPr lang="en-US" dirty="0"/>
                <a:t> Mobil yang </a:t>
              </a:r>
              <a:r>
                <a:rPr lang="en-US" dirty="0" err="1"/>
                <a:t>diinginkan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54295A-C025-4492-9DBA-046CFCE36633}"/>
                </a:ext>
              </a:extLst>
            </p:cNvPr>
            <p:cNvSpPr/>
            <p:nvPr/>
          </p:nvSpPr>
          <p:spPr>
            <a:xfrm>
              <a:off x="1914940" y="5527035"/>
              <a:ext cx="1795669" cy="3313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Pesan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55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4CC0-F659-42E8-8478-DACDDA7A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Mobil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9531-1BB8-42B7-AD56-BC48DFF5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:</a:t>
            </a:r>
          </a:p>
          <a:p>
            <a:r>
              <a:rPr lang="en-US" dirty="0"/>
              <a:t>4. Interface Setting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488521-A626-4584-89FC-9A51DD6BC63C}"/>
              </a:ext>
            </a:extLst>
          </p:cNvPr>
          <p:cNvGrpSpPr/>
          <p:nvPr/>
        </p:nvGrpSpPr>
        <p:grpSpPr>
          <a:xfrm>
            <a:off x="1451579" y="2941982"/>
            <a:ext cx="3419061" cy="3419061"/>
            <a:chOff x="1603513" y="2835965"/>
            <a:chExt cx="3419061" cy="34190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C1D9A0-3EE5-46BD-9916-353E507F67F9}"/>
                </a:ext>
              </a:extLst>
            </p:cNvPr>
            <p:cNvSpPr/>
            <p:nvPr/>
          </p:nvSpPr>
          <p:spPr>
            <a:xfrm>
              <a:off x="1603513" y="2835965"/>
              <a:ext cx="3419061" cy="3419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FDEB77-1F38-43DD-A913-D006DB85CA14}"/>
                </a:ext>
              </a:extLst>
            </p:cNvPr>
            <p:cNvSpPr/>
            <p:nvPr/>
          </p:nvSpPr>
          <p:spPr>
            <a:xfrm>
              <a:off x="2411895" y="3101008"/>
              <a:ext cx="1736035" cy="4638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Setting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4509E5-1DD8-47A6-A46B-498D2DAD708D}"/>
                </a:ext>
              </a:extLst>
            </p:cNvPr>
            <p:cNvSpPr/>
            <p:nvPr/>
          </p:nvSpPr>
          <p:spPr>
            <a:xfrm>
              <a:off x="1895061" y="3816626"/>
              <a:ext cx="2531165" cy="4638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Notification on / of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C19FBC-EF85-4203-8A70-38C3B57281A0}"/>
                </a:ext>
              </a:extLst>
            </p:cNvPr>
            <p:cNvSpPr/>
            <p:nvPr/>
          </p:nvSpPr>
          <p:spPr>
            <a:xfrm>
              <a:off x="1895061" y="4545495"/>
              <a:ext cx="2531165" cy="4638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Hide </a:t>
              </a:r>
              <a:r>
                <a:rPr lang="en-US" dirty="0" err="1"/>
                <a:t>aplikasi</a:t>
              </a:r>
              <a:r>
                <a:rPr lang="en-US" dirty="0"/>
                <a:t> or show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669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14DB-1FF3-424F-8DF1-34BE2BE2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Mobil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E4B-766C-4E1A-B339-349654FDF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:</a:t>
            </a:r>
          </a:p>
          <a:p>
            <a:r>
              <a:rPr lang="en-US" dirty="0"/>
              <a:t>5. Interface Location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FADAF-C6CC-49CB-9256-A02B14F4E158}"/>
              </a:ext>
            </a:extLst>
          </p:cNvPr>
          <p:cNvSpPr/>
          <p:nvPr/>
        </p:nvSpPr>
        <p:spPr>
          <a:xfrm>
            <a:off x="1451579" y="3008244"/>
            <a:ext cx="3180522" cy="3286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location google maps </a:t>
            </a:r>
          </a:p>
          <a:p>
            <a:pPr algn="ctr"/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penyewaan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87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</TotalTime>
  <Words>359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Buxton Sketch</vt:lpstr>
      <vt:lpstr>Gill Sans MT</vt:lpstr>
      <vt:lpstr>Wingdings</vt:lpstr>
      <vt:lpstr>Gallery</vt:lpstr>
      <vt:lpstr>Aplikasi Booking Mobil</vt:lpstr>
      <vt:lpstr>Booking Mobil </vt:lpstr>
      <vt:lpstr>Boking Mobil</vt:lpstr>
      <vt:lpstr>Booking Mobil</vt:lpstr>
      <vt:lpstr>Booking Mobil </vt:lpstr>
      <vt:lpstr>Booking Mobil</vt:lpstr>
      <vt:lpstr>Booking Mobil</vt:lpstr>
      <vt:lpstr>Booking Mobil</vt:lpstr>
      <vt:lpstr>Booking Mobil </vt:lpstr>
      <vt:lpstr>Booking Mobil</vt:lpstr>
      <vt:lpstr>Booking Mobil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Booking Mobil</dc:title>
  <dc:creator>user</dc:creator>
  <cp:lastModifiedBy>user</cp:lastModifiedBy>
  <cp:revision>9</cp:revision>
  <dcterms:created xsi:type="dcterms:W3CDTF">2017-11-19T11:51:55Z</dcterms:created>
  <dcterms:modified xsi:type="dcterms:W3CDTF">2017-11-19T12:38:21Z</dcterms:modified>
</cp:coreProperties>
</file>