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58" r:id="rId5"/>
    <p:sldId id="259" r:id="rId6"/>
    <p:sldId id="268" r:id="rId7"/>
    <p:sldId id="261" r:id="rId8"/>
    <p:sldId id="263" r:id="rId9"/>
    <p:sldId id="269" r:id="rId10"/>
    <p:sldId id="262" r:id="rId11"/>
    <p:sldId id="265" r:id="rId12"/>
    <p:sldId id="267" r:id="rId13"/>
  </p:sldIdLst>
  <p:sldSz cx="9144000" cy="6858000" type="screen4x3"/>
  <p:notesSz cx="6794500" cy="9906000"/>
  <p:defaultTextStyle>
    <a:defPPr>
      <a:defRPr lang="en-US"/>
    </a:defPPr>
    <a:lvl1pPr marL="0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1pPr>
    <a:lvl2pPr marL="633876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2pPr>
    <a:lvl3pPr marL="1267752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3pPr>
    <a:lvl4pPr marL="1901628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4pPr>
    <a:lvl5pPr marL="2535502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5pPr>
    <a:lvl6pPr marL="3169379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6pPr>
    <a:lvl7pPr marL="3803254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7pPr>
    <a:lvl8pPr marL="4437130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8pPr>
    <a:lvl9pPr marL="5071006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72F0-795F-DC49-8A85-915BF0F26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953" y="5249620"/>
            <a:ext cx="5669446" cy="537713"/>
          </a:xfrm>
        </p:spPr>
        <p:txBody>
          <a:bodyPr anchor="t">
            <a:normAutofit/>
          </a:bodyPr>
          <a:lstStyle>
            <a:lvl1pPr algn="l">
              <a:defRPr sz="253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1192D-1B69-A648-85CB-F16FFBDED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953" y="5787333"/>
            <a:ext cx="5669446" cy="537713"/>
          </a:xfrm>
        </p:spPr>
        <p:txBody>
          <a:bodyPr anchor="t">
            <a:normAutofit/>
          </a:bodyPr>
          <a:lstStyle>
            <a:lvl1pPr marL="0" indent="0" algn="l">
              <a:buNone/>
              <a:defRPr sz="1968">
                <a:solidFill>
                  <a:srgbClr val="00A956"/>
                </a:solidFill>
                <a:latin typeface="Georgia" panose="02040502050405020303" pitchFamily="18" charset="0"/>
              </a:defRPr>
            </a:lvl1pPr>
            <a:lvl2pPr marL="342879" indent="0" algn="ctr">
              <a:buNone/>
              <a:defRPr sz="1500"/>
            </a:lvl2pPr>
            <a:lvl3pPr marL="685758" indent="0" algn="ctr">
              <a:buNone/>
              <a:defRPr sz="1350"/>
            </a:lvl3pPr>
            <a:lvl4pPr marL="1028637" indent="0" algn="ctr">
              <a:buNone/>
              <a:defRPr sz="1200"/>
            </a:lvl4pPr>
            <a:lvl5pPr marL="1371516" indent="0" algn="ctr">
              <a:buNone/>
              <a:defRPr sz="1200"/>
            </a:lvl5pPr>
            <a:lvl6pPr marL="1714395" indent="0" algn="ctr">
              <a:buNone/>
              <a:defRPr sz="1200"/>
            </a:lvl6pPr>
            <a:lvl7pPr marL="2057274" indent="0" algn="ctr">
              <a:buNone/>
              <a:defRPr sz="1200"/>
            </a:lvl7pPr>
            <a:lvl8pPr marL="2400153" indent="0" algn="ctr">
              <a:buNone/>
              <a:defRPr sz="1200"/>
            </a:lvl8pPr>
            <a:lvl9pPr marL="2743033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18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19D5-0F85-CB4E-B0A9-93B988A6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A9A43A-A3AB-9641-9E5A-9DA8B2CC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B5666-28FF-9F4F-8C5C-D5068439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F1F43-8673-9348-80A9-029FC361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C2EB38-17A3-4831-A185-1D8DD8A0235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313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995B1-CE25-1148-9140-B20A1F18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093B2-889C-3D45-91E5-6ABBE19F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78FF8-B193-9B4D-A0D1-BDFE4CDC2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11CDC-48D3-4A86-A5B4-F90EE03E97C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3292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72F0-795F-DC49-8A85-915BF0F26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953" y="4374684"/>
            <a:ext cx="5669446" cy="1220748"/>
          </a:xfrm>
        </p:spPr>
        <p:txBody>
          <a:bodyPr anchor="t">
            <a:normAutofit/>
          </a:bodyPr>
          <a:lstStyle>
            <a:lvl1pPr algn="l">
              <a:defRPr sz="2643" b="1">
                <a:solidFill>
                  <a:srgbClr val="00A956"/>
                </a:solidFill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5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683AE-721B-8E45-86D0-EDEFBB6D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52" y="2527595"/>
            <a:ext cx="6074407" cy="454274"/>
          </a:xfrm>
        </p:spPr>
        <p:txBody>
          <a:bodyPr anchor="t"/>
          <a:lstStyle>
            <a:lvl1pPr>
              <a:defRPr sz="25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79186-9A63-804D-B992-7A2615733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5952" y="2981869"/>
            <a:ext cx="6074407" cy="447131"/>
          </a:xfrm>
        </p:spPr>
        <p:txBody>
          <a:bodyPr anchor="t"/>
          <a:lstStyle>
            <a:lvl1pPr marL="0" indent="0">
              <a:buNone/>
              <a:defRPr sz="1687">
                <a:solidFill>
                  <a:srgbClr val="005336"/>
                </a:solidFill>
              </a:defRPr>
            </a:lvl1pPr>
            <a:lvl2pPr marL="34287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5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1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5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3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03FE8-725B-C542-9752-0F0519FD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A956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262716B-0319-2E48-8A4F-A486A8CCA0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03314" y="3645569"/>
            <a:ext cx="1336369" cy="5103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04787F-D361-3E40-984A-D6B2F134C9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5953" y="3402531"/>
            <a:ext cx="1336369" cy="100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94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57A8-4F44-A743-9523-4F882D6B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F2297-C797-C746-BFFC-71DBB9070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BC500-FEB0-E34F-8384-75379BA52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23037-7A0A-9643-8F64-D23E831E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CD8BA-88AE-0D4A-A7D5-B98698AD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2ADEF-537C-4385-BF12-CA868C4392A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134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61D3-730A-F844-A2DE-9B4F97F8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3EF49-F03E-114E-B38A-058193C2B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5953" y="1628355"/>
            <a:ext cx="3886200" cy="12046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1"/>
            </a:lvl1pPr>
            <a:lvl2pPr marL="342879" indent="0">
              <a:buNone/>
              <a:defRPr/>
            </a:lvl2pPr>
            <a:lvl3pPr marL="685759" indent="0">
              <a:buNone/>
              <a:defRPr/>
            </a:lvl3pPr>
            <a:lvl4pPr marL="1028637" indent="0">
              <a:buNone/>
              <a:defRPr/>
            </a:lvl4pPr>
            <a:lvl5pPr marL="137151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8C761-09FD-F940-A379-C15FF3112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628354"/>
            <a:ext cx="3743503" cy="4351338"/>
          </a:xfrm>
        </p:spPr>
        <p:txBody>
          <a:bodyPr/>
          <a:lstStyle>
            <a:lvl1pPr>
              <a:lnSpc>
                <a:spcPts val="2418"/>
              </a:lnSpc>
              <a:defRPr sz="1406" b="1"/>
            </a:lvl1pPr>
            <a:lvl2pPr>
              <a:lnSpc>
                <a:spcPts val="2418"/>
              </a:lnSpc>
              <a:defRPr sz="1406" b="1"/>
            </a:lvl2pPr>
            <a:lvl3pPr>
              <a:lnSpc>
                <a:spcPts val="2418"/>
              </a:lnSpc>
              <a:defRPr sz="1406" b="1"/>
            </a:lvl3pPr>
            <a:lvl4pPr>
              <a:lnSpc>
                <a:spcPts val="2418"/>
              </a:lnSpc>
              <a:defRPr sz="1406" b="1"/>
            </a:lvl4pPr>
            <a:lvl5pPr>
              <a:lnSpc>
                <a:spcPts val="2418"/>
              </a:lnSpc>
              <a:defRPr sz="1406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82B8F-8DDB-EA48-8C5E-1872A88E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16B0F-AE69-BD45-95F8-32FB5910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92152-6566-5E4A-89B9-969A87DF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CF4365-5A91-4E8E-8B5E-A9BC5DD8EDE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22E7E51-C183-8145-ABEB-A2DDF19FB9A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85953" y="2940152"/>
            <a:ext cx="3886200" cy="303954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  <a:lvl2pPr marL="342879" indent="0">
              <a:buNone/>
              <a:defRPr/>
            </a:lvl2pPr>
            <a:lvl3pPr marL="685759" indent="0">
              <a:buNone/>
              <a:defRPr/>
            </a:lvl3pPr>
            <a:lvl4pPr marL="1028637" indent="0">
              <a:buNone/>
              <a:defRPr/>
            </a:lvl4pPr>
            <a:lvl5pPr marL="137151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815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&amp; Pictur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61D3-730A-F844-A2DE-9B4F97F8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3EF49-F03E-114E-B38A-058193C2B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5954" y="1628355"/>
            <a:ext cx="3644644" cy="12046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1"/>
            </a:lvl1pPr>
            <a:lvl2pPr marL="342879" indent="0">
              <a:buNone/>
              <a:defRPr/>
            </a:lvl2pPr>
            <a:lvl3pPr marL="685759" indent="0">
              <a:buNone/>
              <a:defRPr/>
            </a:lvl3pPr>
            <a:lvl4pPr marL="1028637" indent="0">
              <a:buNone/>
              <a:defRPr/>
            </a:lvl4pPr>
            <a:lvl5pPr marL="137151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82B8F-8DDB-EA48-8C5E-1872A88E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16B0F-AE69-BD45-95F8-32FB5910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92152-6566-5E4A-89B9-969A87DF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CF4365-5A91-4E8E-8B5E-A9BC5DD8EDE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22E7E51-C183-8145-ABEB-A2DDF19FB9A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85954" y="2940152"/>
            <a:ext cx="3644644" cy="303954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  <a:lvl2pPr marL="342879" indent="0">
              <a:buNone/>
              <a:defRPr/>
            </a:lvl2pPr>
            <a:lvl3pPr marL="685759" indent="0">
              <a:buNone/>
              <a:defRPr/>
            </a:lvl3pPr>
            <a:lvl4pPr marL="1028637" indent="0">
              <a:buNone/>
              <a:defRPr/>
            </a:lvl4pPr>
            <a:lvl5pPr marL="137151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00852C3-1AE9-6D47-B34A-4970BBFD8C3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52085" y="1628355"/>
            <a:ext cx="4454565" cy="364556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42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Bullet Tex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8B0D1-E995-3245-959F-3166EEDDA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760000"/>
          </a:xfrm>
        </p:spPr>
        <p:txBody>
          <a:bodyPr/>
          <a:lstStyle>
            <a:lvl1pPr marL="0" indent="0">
              <a:buNone/>
              <a:defRPr sz="2400"/>
            </a:lvl1pPr>
            <a:lvl2pPr marL="342879" indent="0">
              <a:buNone/>
              <a:defRPr sz="2100"/>
            </a:lvl2pPr>
            <a:lvl3pPr marL="685758" indent="0">
              <a:buNone/>
              <a:defRPr sz="1800"/>
            </a:lvl3pPr>
            <a:lvl4pPr marL="1028637" indent="0">
              <a:buNone/>
              <a:defRPr sz="1500"/>
            </a:lvl4pPr>
            <a:lvl5pPr marL="1371516" indent="0">
              <a:buNone/>
              <a:defRPr sz="1500"/>
            </a:lvl5pPr>
            <a:lvl6pPr marL="1714395" indent="0">
              <a:buNone/>
              <a:defRPr sz="1500"/>
            </a:lvl6pPr>
            <a:lvl7pPr marL="2057274" indent="0">
              <a:buNone/>
              <a:defRPr sz="1500"/>
            </a:lvl7pPr>
            <a:lvl8pPr marL="2400153" indent="0">
              <a:buNone/>
              <a:defRPr sz="1500"/>
            </a:lvl8pPr>
            <a:lvl9pPr marL="2743033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1F2900-C118-A14E-B938-836275F297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187" t="2468"/>
          <a:stretch/>
        </p:blipFill>
        <p:spPr>
          <a:xfrm>
            <a:off x="0" y="0"/>
            <a:ext cx="4304786" cy="57615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1DBFB-D718-9E4A-B9E5-3A856A8B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53" y="826329"/>
            <a:ext cx="2949178" cy="961316"/>
          </a:xfrm>
        </p:spPr>
        <p:txBody>
          <a:bodyPr anchor="t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83F82-1B7B-8841-8682-164A9DAE0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5953" y="2057401"/>
            <a:ext cx="2949178" cy="3537030"/>
          </a:xfrm>
        </p:spPr>
        <p:txBody>
          <a:bodyPr/>
          <a:lstStyle>
            <a:lvl1pPr marL="192847" indent="-192847">
              <a:lnSpc>
                <a:spcPts val="225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6" b="1">
                <a:solidFill>
                  <a:schemeClr val="bg1"/>
                </a:solidFill>
              </a:defRPr>
            </a:lvl1pPr>
            <a:lvl2pPr marL="342879" indent="0">
              <a:buNone/>
              <a:defRPr sz="1050"/>
            </a:lvl2pPr>
            <a:lvl3pPr marL="685758" indent="0">
              <a:buNone/>
              <a:defRPr sz="900"/>
            </a:lvl3pPr>
            <a:lvl4pPr marL="1028637" indent="0">
              <a:buNone/>
              <a:defRPr sz="750"/>
            </a:lvl4pPr>
            <a:lvl5pPr marL="1371516" indent="0">
              <a:buNone/>
              <a:defRPr sz="750"/>
            </a:lvl5pPr>
            <a:lvl6pPr marL="1714395" indent="0">
              <a:buNone/>
              <a:defRPr sz="750"/>
            </a:lvl6pPr>
            <a:lvl7pPr marL="2057274" indent="0">
              <a:buNone/>
              <a:defRPr sz="750"/>
            </a:lvl7pPr>
            <a:lvl8pPr marL="2400153" indent="0">
              <a:buNone/>
              <a:defRPr sz="750"/>
            </a:lvl8pPr>
            <a:lvl9pPr marL="2743033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BE757-A7B3-EC49-B81F-E4004CBD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DCB14-3FFF-4946-A910-04785284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811BA-6058-7E4C-BF7B-D24B11BC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CF4365-5A91-4E8E-8B5E-A9BC5DD8EDE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35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ransparent Picture with Bullet Tex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8B0D1-E995-3245-959F-3166EEDDA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760000"/>
          </a:xfrm>
        </p:spPr>
        <p:txBody>
          <a:bodyPr/>
          <a:lstStyle>
            <a:lvl1pPr marL="0" indent="0">
              <a:buNone/>
              <a:defRPr sz="2400"/>
            </a:lvl1pPr>
            <a:lvl2pPr marL="342879" indent="0">
              <a:buNone/>
              <a:defRPr sz="2100"/>
            </a:lvl2pPr>
            <a:lvl3pPr marL="685758" indent="0">
              <a:buNone/>
              <a:defRPr sz="1800"/>
            </a:lvl3pPr>
            <a:lvl4pPr marL="1028637" indent="0">
              <a:buNone/>
              <a:defRPr sz="1500"/>
            </a:lvl4pPr>
            <a:lvl5pPr marL="1371516" indent="0">
              <a:buNone/>
              <a:defRPr sz="1500"/>
            </a:lvl5pPr>
            <a:lvl6pPr marL="1714395" indent="0">
              <a:buNone/>
              <a:defRPr sz="1500"/>
            </a:lvl6pPr>
            <a:lvl7pPr marL="2057274" indent="0">
              <a:buNone/>
              <a:defRPr sz="1500"/>
            </a:lvl7pPr>
            <a:lvl8pPr marL="2400153" indent="0">
              <a:buNone/>
              <a:defRPr sz="1500"/>
            </a:lvl8pPr>
            <a:lvl9pPr marL="2743033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1F2900-C118-A14E-B938-836275F297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187" t="2468"/>
          <a:stretch/>
        </p:blipFill>
        <p:spPr>
          <a:xfrm>
            <a:off x="0" y="0"/>
            <a:ext cx="4304786" cy="57615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1DBFB-D718-9E4A-B9E5-3A856A8B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53" y="826329"/>
            <a:ext cx="2949178" cy="961316"/>
          </a:xfrm>
        </p:spPr>
        <p:txBody>
          <a:bodyPr anchor="t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83F82-1B7B-8841-8682-164A9DAE0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5953" y="2057401"/>
            <a:ext cx="2949178" cy="3537030"/>
          </a:xfrm>
        </p:spPr>
        <p:txBody>
          <a:bodyPr/>
          <a:lstStyle>
            <a:lvl1pPr marL="192847" indent="-192847">
              <a:lnSpc>
                <a:spcPts val="225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6" b="1">
                <a:solidFill>
                  <a:schemeClr val="bg1"/>
                </a:solidFill>
              </a:defRPr>
            </a:lvl1pPr>
            <a:lvl2pPr marL="342879" indent="0">
              <a:buNone/>
              <a:defRPr sz="1050"/>
            </a:lvl2pPr>
            <a:lvl3pPr marL="685758" indent="0">
              <a:buNone/>
              <a:defRPr sz="900"/>
            </a:lvl3pPr>
            <a:lvl4pPr marL="1028637" indent="0">
              <a:buNone/>
              <a:defRPr sz="750"/>
            </a:lvl4pPr>
            <a:lvl5pPr marL="1371516" indent="0">
              <a:buNone/>
              <a:defRPr sz="750"/>
            </a:lvl5pPr>
            <a:lvl6pPr marL="1714395" indent="0">
              <a:buNone/>
              <a:defRPr sz="750"/>
            </a:lvl6pPr>
            <a:lvl7pPr marL="2057274" indent="0">
              <a:buNone/>
              <a:defRPr sz="750"/>
            </a:lvl7pPr>
            <a:lvl8pPr marL="2400153" indent="0">
              <a:buNone/>
              <a:defRPr sz="750"/>
            </a:lvl8pPr>
            <a:lvl9pPr marL="2743033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BE757-A7B3-EC49-B81F-E4004CBD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DCB14-3FFF-4946-A910-04785284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811BA-6058-7E4C-BF7B-D24B11BC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CF4365-5A91-4E8E-8B5E-A9BC5DD8EDE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682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Tex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8B0D1-E995-3245-959F-3166EEDDA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760000"/>
          </a:xfrm>
        </p:spPr>
        <p:txBody>
          <a:bodyPr/>
          <a:lstStyle>
            <a:lvl1pPr marL="0" indent="0">
              <a:buNone/>
              <a:defRPr sz="2400"/>
            </a:lvl1pPr>
            <a:lvl2pPr marL="342879" indent="0">
              <a:buNone/>
              <a:defRPr sz="2100"/>
            </a:lvl2pPr>
            <a:lvl3pPr marL="685758" indent="0">
              <a:buNone/>
              <a:defRPr sz="1800"/>
            </a:lvl3pPr>
            <a:lvl4pPr marL="1028637" indent="0">
              <a:buNone/>
              <a:defRPr sz="1500"/>
            </a:lvl4pPr>
            <a:lvl5pPr marL="1371516" indent="0">
              <a:buNone/>
              <a:defRPr sz="1500"/>
            </a:lvl5pPr>
            <a:lvl6pPr marL="1714395" indent="0">
              <a:buNone/>
              <a:defRPr sz="1500"/>
            </a:lvl6pPr>
            <a:lvl7pPr marL="2057274" indent="0">
              <a:buNone/>
              <a:defRPr sz="1500"/>
            </a:lvl7pPr>
            <a:lvl8pPr marL="2400153" indent="0">
              <a:buNone/>
              <a:defRPr sz="1500"/>
            </a:lvl8pPr>
            <a:lvl9pPr marL="2743033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6267A8-E11A-BC4B-ABF0-35302C5B76E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187" t="2468"/>
          <a:stretch/>
        </p:blipFill>
        <p:spPr>
          <a:xfrm>
            <a:off x="0" y="-1553"/>
            <a:ext cx="4304786" cy="57615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1DBFB-D718-9E4A-B9E5-3A856A8B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53" y="826329"/>
            <a:ext cx="2949178" cy="961316"/>
          </a:xfrm>
        </p:spPr>
        <p:txBody>
          <a:bodyPr anchor="t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83F82-1B7B-8841-8682-164A9DAE0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5953" y="2057401"/>
            <a:ext cx="2949178" cy="3537030"/>
          </a:xfrm>
        </p:spPr>
        <p:txBody>
          <a:bodyPr/>
          <a:lstStyle>
            <a:lvl1pPr marL="0" indent="0">
              <a:lnSpc>
                <a:spcPts val="2250"/>
              </a:lnSpc>
              <a:spcBef>
                <a:spcPts val="0"/>
              </a:spcBef>
              <a:buFont typeface="Arial" panose="020B0604020202020204" pitchFamily="34" charset="0"/>
              <a:buNone/>
              <a:defRPr sz="1406" b="1">
                <a:solidFill>
                  <a:schemeClr val="bg1"/>
                </a:solidFill>
              </a:defRPr>
            </a:lvl1pPr>
            <a:lvl2pPr marL="342879" indent="0">
              <a:buNone/>
              <a:defRPr sz="1050"/>
            </a:lvl2pPr>
            <a:lvl3pPr marL="685758" indent="0">
              <a:buNone/>
              <a:defRPr sz="900"/>
            </a:lvl3pPr>
            <a:lvl4pPr marL="1028637" indent="0">
              <a:buNone/>
              <a:defRPr sz="750"/>
            </a:lvl4pPr>
            <a:lvl5pPr marL="1371516" indent="0">
              <a:buNone/>
              <a:defRPr sz="750"/>
            </a:lvl5pPr>
            <a:lvl6pPr marL="1714395" indent="0">
              <a:buNone/>
              <a:defRPr sz="750"/>
            </a:lvl6pPr>
            <a:lvl7pPr marL="2057274" indent="0">
              <a:buNone/>
              <a:defRPr sz="750"/>
            </a:lvl7pPr>
            <a:lvl8pPr marL="2400153" indent="0">
              <a:buNone/>
              <a:defRPr sz="750"/>
            </a:lvl8pPr>
            <a:lvl9pPr marL="2743033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BE757-A7B3-EC49-B81F-E4004CBD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DCB14-3FFF-4946-A910-04785284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811BA-6058-7E4C-BF7B-D24B11BC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CF4365-5A91-4E8E-8B5E-A9BC5DD8EDE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2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ransparent Picture with Tex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8B0D1-E995-3245-959F-3166EEDDA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760000"/>
          </a:xfrm>
        </p:spPr>
        <p:txBody>
          <a:bodyPr/>
          <a:lstStyle>
            <a:lvl1pPr marL="0" indent="0">
              <a:buNone/>
              <a:defRPr sz="2400"/>
            </a:lvl1pPr>
            <a:lvl2pPr marL="342879" indent="0">
              <a:buNone/>
              <a:defRPr sz="2100"/>
            </a:lvl2pPr>
            <a:lvl3pPr marL="685758" indent="0">
              <a:buNone/>
              <a:defRPr sz="1800"/>
            </a:lvl3pPr>
            <a:lvl4pPr marL="1028637" indent="0">
              <a:buNone/>
              <a:defRPr sz="1500"/>
            </a:lvl4pPr>
            <a:lvl5pPr marL="1371516" indent="0">
              <a:buNone/>
              <a:defRPr sz="1500"/>
            </a:lvl5pPr>
            <a:lvl6pPr marL="1714395" indent="0">
              <a:buNone/>
              <a:defRPr sz="1500"/>
            </a:lvl6pPr>
            <a:lvl7pPr marL="2057274" indent="0">
              <a:buNone/>
              <a:defRPr sz="1500"/>
            </a:lvl7pPr>
            <a:lvl8pPr marL="2400153" indent="0">
              <a:buNone/>
              <a:defRPr sz="1500"/>
            </a:lvl8pPr>
            <a:lvl9pPr marL="2743033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82D14D-EFB8-194E-9283-741A4DB5D39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187" t="2468"/>
          <a:stretch/>
        </p:blipFill>
        <p:spPr>
          <a:xfrm>
            <a:off x="0" y="-1553"/>
            <a:ext cx="4304786" cy="57615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1DBFB-D718-9E4A-B9E5-3A856A8B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53" y="826329"/>
            <a:ext cx="2949178" cy="961316"/>
          </a:xfrm>
        </p:spPr>
        <p:txBody>
          <a:bodyPr anchor="t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83F82-1B7B-8841-8682-164A9DAE0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5953" y="2057401"/>
            <a:ext cx="2949178" cy="3537030"/>
          </a:xfrm>
        </p:spPr>
        <p:txBody>
          <a:bodyPr/>
          <a:lstStyle>
            <a:lvl1pPr marL="0" indent="0">
              <a:lnSpc>
                <a:spcPts val="2250"/>
              </a:lnSpc>
              <a:spcBef>
                <a:spcPts val="0"/>
              </a:spcBef>
              <a:buFont typeface="Arial" panose="020B0604020202020204" pitchFamily="34" charset="0"/>
              <a:buNone/>
              <a:defRPr sz="1406" b="1">
                <a:solidFill>
                  <a:schemeClr val="bg1"/>
                </a:solidFill>
              </a:defRPr>
            </a:lvl1pPr>
            <a:lvl2pPr marL="342879" indent="0">
              <a:buNone/>
              <a:defRPr sz="1050"/>
            </a:lvl2pPr>
            <a:lvl3pPr marL="685758" indent="0">
              <a:buNone/>
              <a:defRPr sz="900"/>
            </a:lvl3pPr>
            <a:lvl4pPr marL="1028637" indent="0">
              <a:buNone/>
              <a:defRPr sz="750"/>
            </a:lvl4pPr>
            <a:lvl5pPr marL="1371516" indent="0">
              <a:buNone/>
              <a:defRPr sz="750"/>
            </a:lvl5pPr>
            <a:lvl6pPr marL="1714395" indent="0">
              <a:buNone/>
              <a:defRPr sz="750"/>
            </a:lvl6pPr>
            <a:lvl7pPr marL="2057274" indent="0">
              <a:buNone/>
              <a:defRPr sz="750"/>
            </a:lvl7pPr>
            <a:lvl8pPr marL="2400153" indent="0">
              <a:buNone/>
              <a:defRPr sz="750"/>
            </a:lvl8pPr>
            <a:lvl9pPr marL="2743033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BE757-A7B3-EC49-B81F-E4004CBD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DCB14-3FFF-4946-A910-04785284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811BA-6058-7E4C-BF7B-D24B11BC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CF4365-5A91-4E8E-8B5E-A9BC5DD8EDE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28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7FBCA-0170-A045-A7B9-C21077D8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53" y="826329"/>
            <a:ext cx="7886700" cy="7041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E127D-E475-0447-ABE5-C831EB30D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5953" y="1628354"/>
            <a:ext cx="7886700" cy="322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1DA5F-71C7-C24D-A60E-69D381002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5953" y="631898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900">
                <a:solidFill>
                  <a:srgbClr val="005336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6C108-9FF4-4247-BF63-31A399B9D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43352" y="631898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900">
                <a:solidFill>
                  <a:srgbClr val="005336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FD07C-4D6A-8244-A552-36C15D64D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629453" y="6318987"/>
            <a:ext cx="1677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900">
                <a:solidFill>
                  <a:srgbClr val="005336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3CCF4365-5A91-4E8E-8B5E-A9BC5DD8EDE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447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758" rtl="0" eaLnBrk="1" latinLnBrk="0" hangingPunct="1">
        <a:lnSpc>
          <a:spcPct val="90000"/>
        </a:lnSpc>
        <a:spcBef>
          <a:spcPct val="0"/>
        </a:spcBef>
        <a:buNone/>
        <a:defRPr sz="2531" b="0" kern="1200">
          <a:solidFill>
            <a:srgbClr val="005336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171439" indent="-171439" algn="l" defTabSz="68575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294" kern="1200">
          <a:solidFill>
            <a:srgbClr val="005336"/>
          </a:solidFill>
          <a:latin typeface="Helvetica" pitchFamily="2" charset="0"/>
          <a:ea typeface="+mn-ea"/>
          <a:cs typeface="+mn-cs"/>
        </a:defRPr>
      </a:lvl1pPr>
      <a:lvl2pPr marL="514318" indent="-171439" algn="l" defTabSz="68575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94" kern="1200">
          <a:solidFill>
            <a:srgbClr val="005336"/>
          </a:solidFill>
          <a:latin typeface="Helvetica" pitchFamily="2" charset="0"/>
          <a:ea typeface="+mn-ea"/>
          <a:cs typeface="+mn-cs"/>
        </a:defRPr>
      </a:lvl2pPr>
      <a:lvl3pPr marL="857198" indent="-171439" algn="l" defTabSz="68575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94" kern="1200">
          <a:solidFill>
            <a:srgbClr val="005336"/>
          </a:solidFill>
          <a:latin typeface="Helvetica" pitchFamily="2" charset="0"/>
          <a:ea typeface="+mn-ea"/>
          <a:cs typeface="+mn-cs"/>
        </a:defRPr>
      </a:lvl3pPr>
      <a:lvl4pPr marL="1200077" indent="-171439" algn="l" defTabSz="68575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94" kern="1200">
          <a:solidFill>
            <a:srgbClr val="005336"/>
          </a:solidFill>
          <a:latin typeface="Helvetica" pitchFamily="2" charset="0"/>
          <a:ea typeface="+mn-ea"/>
          <a:cs typeface="+mn-cs"/>
        </a:defRPr>
      </a:lvl4pPr>
      <a:lvl5pPr marL="1542956" indent="-171439" algn="l" defTabSz="68575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94" kern="1200">
          <a:solidFill>
            <a:srgbClr val="005336"/>
          </a:solidFill>
          <a:latin typeface="Helvetica" pitchFamily="2" charset="0"/>
          <a:ea typeface="+mn-ea"/>
          <a:cs typeface="+mn-cs"/>
        </a:defRPr>
      </a:lvl5pPr>
      <a:lvl6pPr marL="1885835" indent="-171439" algn="l" defTabSz="68575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14" indent="-171439" algn="l" defTabSz="68575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93" indent="-171439" algn="l" defTabSz="68575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72" indent="-171439" algn="l" defTabSz="68575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5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9" algn="l" defTabSz="68575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58" algn="l" defTabSz="68575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37" algn="l" defTabSz="68575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16" algn="l" defTabSz="68575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95" algn="l" defTabSz="68575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74" algn="l" defTabSz="68575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53" algn="l" defTabSz="68575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33" algn="l" defTabSz="68575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ichael.english@ul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2E62FE3-0B51-5D0F-62B0-F6261FD1EE4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77640" y="2420888"/>
            <a:ext cx="7178735" cy="537713"/>
          </a:xfrm>
        </p:spPr>
        <p:txBody>
          <a:bodyPr>
            <a:noAutofit/>
          </a:bodyPr>
          <a:lstStyle/>
          <a:p>
            <a:pPr eaLnBrk="1" hangingPunct="1"/>
            <a:r>
              <a:rPr lang="en-IE" altLang="en-US" sz="2800" dirty="0"/>
              <a:t>CS4013 – Object Oriented Development</a:t>
            </a:r>
            <a:endParaRPr lang="en-US" altLang="en-US" sz="2800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68DCA3E-04DF-A003-3309-A13802114CA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55576" y="2958601"/>
            <a:ext cx="6400800" cy="2971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IE" altLang="en-US" sz="2800" dirty="0"/>
              <a:t>Lecturer: Michael English</a:t>
            </a:r>
          </a:p>
          <a:p>
            <a:pPr eaLnBrk="1" hangingPunct="1">
              <a:lnSpc>
                <a:spcPct val="80000"/>
              </a:lnSpc>
            </a:pPr>
            <a:r>
              <a:rPr lang="en-IE" altLang="en-US" sz="2800" dirty="0"/>
              <a:t>E-mail: </a:t>
            </a:r>
            <a:r>
              <a:rPr lang="en-IE" altLang="en-US" sz="2800" dirty="0">
                <a:hlinkClick r:id="rId2"/>
              </a:rPr>
              <a:t>michael.english@ul.ie</a:t>
            </a:r>
            <a:endParaRPr lang="en-IE" altLang="en-US" sz="2800" dirty="0"/>
          </a:p>
          <a:p>
            <a:pPr eaLnBrk="1" hangingPunct="1">
              <a:lnSpc>
                <a:spcPct val="80000"/>
              </a:lnSpc>
            </a:pPr>
            <a:endParaRPr lang="en-IE" altLang="en-US" sz="2800" dirty="0"/>
          </a:p>
          <a:p>
            <a:pPr eaLnBrk="1" hangingPunct="1">
              <a:lnSpc>
                <a:spcPct val="80000"/>
              </a:lnSpc>
            </a:pPr>
            <a:r>
              <a:rPr lang="en-IE" altLang="en-US" sz="2800" dirty="0"/>
              <a:t>Course Material: Available on Brightspace</a:t>
            </a:r>
          </a:p>
          <a:p>
            <a:pPr eaLnBrk="1" hangingPunct="1">
              <a:lnSpc>
                <a:spcPct val="80000"/>
              </a:lnSpc>
            </a:pPr>
            <a:r>
              <a:rPr lang="en-IE" altLang="en-US" sz="2800" dirty="0"/>
              <a:t>Delivery: On-campus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A56C362-4E74-5810-D802-70D1C9A2DF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99925"/>
            <a:ext cx="8229600" cy="863823"/>
          </a:xfrm>
        </p:spPr>
        <p:txBody>
          <a:bodyPr/>
          <a:lstStyle/>
          <a:p>
            <a:pPr eaLnBrk="1" hangingPunct="1"/>
            <a:r>
              <a:rPr lang="en-IE" altLang="en-US" dirty="0"/>
              <a:t>Module Assessments</a:t>
            </a:r>
            <a:endParaRPr lang="en-US" altLang="en-US" dirty="0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B7B36A0-E942-85E7-D214-1DE110EAC9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pPr eaLnBrk="1" hangingPunct="1"/>
            <a:r>
              <a:rPr lang="en-GB" altLang="en-US" sz="1800" dirty="0"/>
              <a:t>Labs 20% </a:t>
            </a:r>
          </a:p>
          <a:p>
            <a:pPr eaLnBrk="1" hangingPunct="1"/>
            <a:r>
              <a:rPr lang="en-GB" altLang="en-US" sz="1800" dirty="0"/>
              <a:t>Group Project 30%</a:t>
            </a:r>
          </a:p>
          <a:p>
            <a:pPr eaLnBrk="1" hangingPunct="1"/>
            <a:r>
              <a:rPr lang="en-GB" altLang="en-US" sz="1800" dirty="0"/>
              <a:t>Final </a:t>
            </a:r>
            <a:r>
              <a:rPr lang="en-GB" altLang="en-US" sz="1800"/>
              <a:t>Exam 50</a:t>
            </a:r>
            <a:r>
              <a:rPr lang="en-GB" altLang="en-US" sz="1800" dirty="0"/>
              <a:t>%</a:t>
            </a:r>
          </a:p>
          <a:p>
            <a:pPr eaLnBrk="1" hangingPunct="1"/>
            <a:r>
              <a:rPr lang="en-GB" altLang="en-US" sz="1800" dirty="0"/>
              <a:t>Repeat Exam 100%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058A183-89F0-3E33-FFC0-07599FAD4B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/>
              <a:t>Grading Scheme</a:t>
            </a:r>
            <a:endParaRPr lang="en-US" alt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0649F88-A849-6D60-4E37-8EB5A5F251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IE" altLang="en-US" sz="2800"/>
              <a:t>30%  D2   </a:t>
            </a:r>
          </a:p>
          <a:p>
            <a:pPr eaLnBrk="1" hangingPunct="1">
              <a:lnSpc>
                <a:spcPct val="80000"/>
              </a:lnSpc>
            </a:pPr>
            <a:r>
              <a:rPr lang="en-IE" altLang="en-US" sz="2800"/>
              <a:t>35%  D1</a:t>
            </a:r>
          </a:p>
          <a:p>
            <a:pPr eaLnBrk="1" hangingPunct="1">
              <a:lnSpc>
                <a:spcPct val="80000"/>
              </a:lnSpc>
            </a:pPr>
            <a:r>
              <a:rPr lang="en-IE" altLang="en-US" sz="2800"/>
              <a:t>40%  C3</a:t>
            </a:r>
          </a:p>
          <a:p>
            <a:pPr eaLnBrk="1" hangingPunct="1">
              <a:lnSpc>
                <a:spcPct val="80000"/>
              </a:lnSpc>
            </a:pPr>
            <a:r>
              <a:rPr lang="en-IE" altLang="en-US" sz="2800"/>
              <a:t>48%  C2</a:t>
            </a:r>
          </a:p>
          <a:p>
            <a:pPr eaLnBrk="1" hangingPunct="1">
              <a:lnSpc>
                <a:spcPct val="80000"/>
              </a:lnSpc>
            </a:pPr>
            <a:r>
              <a:rPr lang="en-IE" altLang="en-US" sz="2800"/>
              <a:t>52%  C1</a:t>
            </a:r>
          </a:p>
          <a:p>
            <a:pPr eaLnBrk="1" hangingPunct="1">
              <a:lnSpc>
                <a:spcPct val="80000"/>
              </a:lnSpc>
            </a:pPr>
            <a:r>
              <a:rPr lang="en-IE" altLang="en-US" sz="2800"/>
              <a:t>56%  B3</a:t>
            </a:r>
          </a:p>
          <a:p>
            <a:pPr eaLnBrk="1" hangingPunct="1">
              <a:lnSpc>
                <a:spcPct val="80000"/>
              </a:lnSpc>
            </a:pPr>
            <a:r>
              <a:rPr lang="en-IE" altLang="en-US" sz="2800"/>
              <a:t>60%  B2    </a:t>
            </a:r>
          </a:p>
          <a:p>
            <a:pPr eaLnBrk="1" hangingPunct="1">
              <a:lnSpc>
                <a:spcPct val="80000"/>
              </a:lnSpc>
            </a:pPr>
            <a:r>
              <a:rPr lang="en-IE" altLang="en-US" sz="2800"/>
              <a:t>64%  B1</a:t>
            </a:r>
          </a:p>
          <a:p>
            <a:pPr eaLnBrk="1" hangingPunct="1">
              <a:lnSpc>
                <a:spcPct val="80000"/>
              </a:lnSpc>
            </a:pPr>
            <a:r>
              <a:rPr lang="en-IE" altLang="en-US" sz="2800"/>
              <a:t>72%  A2    </a:t>
            </a:r>
          </a:p>
          <a:p>
            <a:pPr eaLnBrk="1" hangingPunct="1">
              <a:lnSpc>
                <a:spcPct val="80000"/>
              </a:lnSpc>
            </a:pPr>
            <a:r>
              <a:rPr lang="en-IE" altLang="en-US" sz="2800"/>
              <a:t>80%  A1</a:t>
            </a:r>
            <a:endParaRPr lang="en-US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935C9DB-AB91-E7B9-0BC9-A488B09D9F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/>
              <a:t>My last bit of advice</a:t>
            </a:r>
            <a:endParaRPr lang="en-US" alt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7F28297-7E06-8FAB-C9BC-EA4894901C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/>
            <a:r>
              <a:rPr lang="en-IE" altLang="en-US" sz="1800" dirty="0"/>
              <a:t>Practice, ask questions</a:t>
            </a:r>
          </a:p>
          <a:p>
            <a:pPr algn="ctr" eaLnBrk="1" hangingPunct="1"/>
            <a:r>
              <a:rPr lang="en-IE" altLang="en-US" sz="1800" dirty="0"/>
              <a:t>Now lets get started!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98D414A-E867-A3AE-924B-9041DF38C8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/>
              <a:t>Course Overview</a:t>
            </a:r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B7A1CB5-F5E4-714B-B89C-3DB06748E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E" altLang="en-US" sz="2000" dirty="0"/>
              <a:t>Aims and Objectives: </a:t>
            </a:r>
          </a:p>
          <a:p>
            <a:pPr eaLnBrk="1" hangingPunct="1"/>
            <a:endParaRPr lang="en-IE" altLang="en-US" dirty="0"/>
          </a:p>
          <a:p>
            <a:pPr lvl="1"/>
            <a:r>
              <a:rPr lang="en-IE" altLang="en-US" sz="1800" dirty="0"/>
              <a:t>On successful completion of this module students will be able to identify, design, formulate and assemble classes using inheritance hierarchies, encapsulation and polymorphism to solve specified programming problems (in Java).</a:t>
            </a:r>
            <a:endParaRPr lang="en-US" alt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E75767E-FEF7-E36C-0D45-D68694D88B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/>
              <a:t>Learning Outcomes</a:t>
            </a: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0307CA0-20CF-CDF9-ADE9-F7F081D16F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/>
              <a:t>On successful completion of this module, students should be able to:</a:t>
            </a:r>
            <a:br>
              <a:rPr lang="en-US" altLang="en-US" sz="1800" dirty="0"/>
            </a:br>
            <a:endParaRPr lang="en-US" altLang="en-US" sz="1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Without reference to a resource, students will be able to define and </a:t>
            </a:r>
            <a:r>
              <a:rPr lang="en-US" altLang="en-US" sz="1800" dirty="0" err="1"/>
              <a:t>recognise</a:t>
            </a:r>
            <a:r>
              <a:rPr lang="en-US" altLang="en-US" sz="1800" dirty="0"/>
              <a:t> the key principles of OO design and relate them to one another by providing appropriate examples using an OO language.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Without reference to a resource, students will be able to predict the output of an OO program that implements a number of OO constructs such as inheritance, polymorphism, overloading and overriding.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Design and implement an OO program for a given set of requirements.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Discuss the various features of a high-level OO programming language with reference to the appropriate terminology such as objects, attributes, </a:t>
            </a:r>
            <a:r>
              <a:rPr lang="en-US" altLang="en-US" sz="1800" dirty="0" err="1"/>
              <a:t>behaviours</a:t>
            </a:r>
            <a:r>
              <a:rPr lang="en-US" altLang="en-US" sz="1800" dirty="0"/>
              <a:t>, state, classes, instances.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Discuss in detail using the appropriate OO terminology the functionality of an already existing OO program implementation.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Amend an existing OO program implementation given a new set of requirements. 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BD87155-6536-BDB8-71EB-AB5ABD8F2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/>
              <a:t>Syllabus</a:t>
            </a: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10896EA-F2F8-14C7-EB12-5264B78FB7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1400" dirty="0"/>
              <a:t>Key terminology: objects, attributes, behaviours, states, classes, instances, associations; abstraction, inheritance, generalisation/specialisation, parent (base/superclass/ancestor) and child/children (subclass/descendant) classes, encapsulation/information hiding, polymorphism, message passing, dynamic binding; 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400" dirty="0"/>
              <a:t>Problem solving using a procedural approach versus an object oriented approach; 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400" dirty="0"/>
              <a:t>Representing classes, objects, attributes: build generalisation relationships; define is-a relationships; divide into </a:t>
            </a:r>
            <a:r>
              <a:rPr lang="en-GB" altLang="en-US" sz="1400" dirty="0" err="1"/>
              <a:t>superclasses</a:t>
            </a:r>
            <a:r>
              <a:rPr lang="en-GB" altLang="en-US" sz="1400" dirty="0"/>
              <a:t>/subclasses; build associations between classes; draw an analysis-level diagram; 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400" dirty="0"/>
              <a:t>Methods: method definitions; static keyword; location of methods; arguments/parameters; method invocation; return types; method modifiers; 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400" dirty="0"/>
              <a:t>Classes and objects: defining classes, member variables and member methods; access modifiers; creating and destroying objects/instances; class and instance variables, static variables; object values including predefined object values (null, this, super); 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400" dirty="0"/>
              <a:t>Constructors: constructor method; overriding defaults; sending arguments; overloading methods including constructor methods; overriding a method; blocks and scope; 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400" dirty="0"/>
              <a:t>Exceptions: how to handle exceptions/errors; the throw clause; try, catch and finally blocks; rethrowing an exception; 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400" dirty="0"/>
              <a:t>Extending classes: abstract classes; nested classes and interfaces; interfaces and polymorphism; constructors in extended classes, constructor phases; single inheritance versus multiple inheritance; single inheritance of implementation; accessing and initialising </a:t>
            </a:r>
            <a:r>
              <a:rPr lang="en-GB" altLang="en-US" sz="1400" dirty="0" err="1"/>
              <a:t>superclasses</a:t>
            </a:r>
            <a:r>
              <a:rPr lang="en-GB" altLang="en-US" sz="1400" dirty="0"/>
              <a:t>; named and anonymous inner classes; member and local inner classes; iteration, exception-safety and delegation idioms based on inner classes; </a:t>
            </a:r>
            <a:endParaRPr lang="en-US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C8F031C-C1B5-409F-8A7B-30A84990F8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548680"/>
            <a:ext cx="8229600" cy="764704"/>
          </a:xfrm>
        </p:spPr>
        <p:txBody>
          <a:bodyPr/>
          <a:lstStyle/>
          <a:p>
            <a:pPr eaLnBrk="1" hangingPunct="1"/>
            <a:r>
              <a:rPr lang="en-IE" altLang="en-US" dirty="0"/>
              <a:t>Reading List (See Brightspace)</a:t>
            </a:r>
            <a:endParaRPr lang="en-US" altLang="en-US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C7ABBC6-F844-FE5A-010B-F05C3D3EAE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528" y="1448953"/>
            <a:ext cx="8229600" cy="3960093"/>
          </a:xfrm>
        </p:spPr>
        <p:txBody>
          <a:bodyPr/>
          <a:lstStyle/>
          <a:p>
            <a:pPr eaLnBrk="1" hangingPunct="1">
              <a:defRPr/>
            </a:pPr>
            <a:r>
              <a:rPr lang="en-IE" altLang="en-US" sz="2400" b="1" dirty="0"/>
              <a:t>Introduction to Java Programming and Data Structures</a:t>
            </a:r>
            <a:r>
              <a:rPr lang="en-IE" altLang="en-US" sz="2400" dirty="0"/>
              <a:t>, Comprehensive Version, Global Edition, 11th Edition</a:t>
            </a:r>
          </a:p>
          <a:p>
            <a:pPr lvl="1" eaLnBrk="1" hangingPunct="1">
              <a:defRPr/>
            </a:pPr>
            <a:r>
              <a:rPr lang="en-IE" altLang="en-US" sz="2000" dirty="0"/>
              <a:t>(</a:t>
            </a:r>
            <a:r>
              <a:rPr lang="en-IE" altLang="en-US" sz="2000" b="1" dirty="0"/>
              <a:t>E-book available from Library</a:t>
            </a:r>
            <a:r>
              <a:rPr lang="en-IE" altLang="en-US" sz="2000" dirty="0"/>
              <a:t>)</a:t>
            </a:r>
          </a:p>
          <a:p>
            <a:pPr lvl="1" eaLnBrk="1" hangingPunct="1">
              <a:defRPr/>
            </a:pPr>
            <a:endParaRPr lang="en-IE" altLang="en-US" sz="2000" dirty="0"/>
          </a:p>
          <a:p>
            <a:pPr eaLnBrk="1" hangingPunct="1">
              <a:defRPr/>
            </a:pPr>
            <a:r>
              <a:rPr lang="en-IE" altLang="en-US" sz="2400" b="1" dirty="0"/>
              <a:t>Learn Java with Projects</a:t>
            </a:r>
          </a:p>
          <a:p>
            <a:pPr lvl="1" eaLnBrk="1" hangingPunct="1">
              <a:defRPr/>
            </a:pPr>
            <a:r>
              <a:rPr lang="en-IE" altLang="en-US" sz="2000" dirty="0" err="1"/>
              <a:t>Dr.</a:t>
            </a:r>
            <a:r>
              <a:rPr lang="en-IE" altLang="en-US" sz="2000" dirty="0"/>
              <a:t> Sean Kennedy (Computer Systems graduate and lecturer in TUS) and </a:t>
            </a:r>
            <a:r>
              <a:rPr lang="en-IE" altLang="en-US" sz="2000" dirty="0" err="1"/>
              <a:t>Maaike</a:t>
            </a:r>
            <a:r>
              <a:rPr lang="en-IE" altLang="en-US" sz="2000" dirty="0"/>
              <a:t> van </a:t>
            </a:r>
            <a:r>
              <a:rPr lang="en-IE" altLang="en-US" sz="2000" dirty="0" err="1"/>
              <a:t>Putten</a:t>
            </a:r>
            <a:endParaRPr lang="en-IE" altLang="en-US" sz="2000" dirty="0"/>
          </a:p>
          <a:p>
            <a:pPr marL="457200" lvl="1" indent="0" eaLnBrk="1" hangingPunct="1">
              <a:buFontTx/>
              <a:buNone/>
              <a:defRPr/>
            </a:pPr>
            <a:endParaRPr lang="en-IE" altLang="en-US" sz="2400" dirty="0"/>
          </a:p>
          <a:p>
            <a:pPr lvl="1" eaLnBrk="1" hangingPunct="1">
              <a:buFontTx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4694887-0038-744C-8AFC-B329DD1D2C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/>
              <a:t>Other Resources</a:t>
            </a:r>
            <a:endParaRPr lang="en-US" altLang="en-US" dirty="0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409A41C-D99F-5600-EA59-F9186AFF5C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E" altLang="en-US" sz="1800" dirty="0"/>
              <a:t>Course Material: Available on Brightspace</a:t>
            </a:r>
          </a:p>
          <a:p>
            <a:pPr eaLnBrk="1" hangingPunct="1"/>
            <a:r>
              <a:rPr lang="en-IE" altLang="en-US" sz="1800" dirty="0"/>
              <a:t>Throughout the course I will be referring you to web resources on specific topics…online articles, YouTube clips etc…</a:t>
            </a:r>
          </a:p>
          <a:p>
            <a:pPr eaLnBrk="1" hangingPunct="1"/>
            <a:r>
              <a:rPr lang="en-IE" altLang="en-US" sz="1800" dirty="0"/>
              <a:t>The material in these resources will be examinable also.</a:t>
            </a:r>
          </a:p>
          <a:p>
            <a:pPr eaLnBrk="1" hangingPunct="1"/>
            <a:r>
              <a:rPr lang="en-IE" altLang="en-US" sz="1800" dirty="0"/>
              <a:t>Tutorials and Labs will start in week 3.</a:t>
            </a:r>
            <a:endParaRPr lang="en-US" alt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4D8D969-9B88-0782-285D-15297A037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/>
              <a:t>How to pass this module?</a:t>
            </a:r>
            <a:endParaRPr lang="en-US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E0A7E24-1E72-F84E-82DC-7AD44DE747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altLang="en-US"/>
              <a:t>Practice: you need to DO programming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/>
              <a:t>You should try lots of the exercises at the end of each chapter – not just the ones highlighted for submission.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/>
              <a:t>You probably need to recap on 1</a:t>
            </a:r>
            <a:r>
              <a:rPr lang="en-IE" altLang="en-US" baseline="30000"/>
              <a:t>st</a:t>
            </a:r>
            <a:r>
              <a:rPr lang="en-IE" altLang="en-US"/>
              <a:t> year programming. The earlier chapters (1-8) cover a lot of this material. I’ll assign review exercises from these chapters. Try lots more yourself. 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794E20A-D06E-B65A-48E9-E65E9C9D97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/>
              <a:t>Revision</a:t>
            </a:r>
            <a:endParaRPr lang="en-US" altLang="en-US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06EF71C-CB3B-5768-17C3-25C9842EA2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E" altLang="en-US" sz="2800"/>
              <a:t>This module will build on 1</a:t>
            </a:r>
            <a:r>
              <a:rPr lang="en-IE" altLang="en-US" sz="2800" baseline="30000"/>
              <a:t>st</a:t>
            </a:r>
            <a:r>
              <a:rPr lang="en-IE" altLang="en-US" sz="2800"/>
              <a:t> year programming. </a:t>
            </a:r>
          </a:p>
          <a:p>
            <a:pPr eaLnBrk="1" hangingPunct="1"/>
            <a:r>
              <a:rPr lang="en-IE" altLang="en-US" sz="2800"/>
              <a:t>Now is the time to get more practice/review this material. Maybe some stuff that didn’t make sense last year might fit into place now after a few months off</a:t>
            </a:r>
            <a:r>
              <a:rPr lang="en-IE" altLang="en-US" sz="2800">
                <a:sym typeface="Wingdings" panose="05000000000000000000" pitchFamily="2" charset="2"/>
              </a:rPr>
              <a:t>..just practice some more</a:t>
            </a:r>
          </a:p>
          <a:p>
            <a:pPr eaLnBrk="1" hangingPunct="1"/>
            <a:r>
              <a:rPr lang="en-IE" altLang="en-US" sz="2800">
                <a:sym typeface="Wingdings" panose="05000000000000000000" pitchFamily="2" charset="2"/>
              </a:rPr>
              <a:t>AND ask questions- myself, teaching assistant, lab assistant, ICT Centre….there are lots of people willing to help….just take the initiative…</a:t>
            </a:r>
            <a:endParaRPr lang="en-US" alt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5ACE3E8-855B-FC13-3C80-32A5FEBA7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/>
              <a:t>Revision Exercises</a:t>
            </a:r>
            <a:endParaRPr lang="en-US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1DDE165-3A43-A569-6983-6449185EA6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53292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Exercises: (pdf on Brightspace)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dirty="0"/>
              <a:t>Chapter 1: 1.3, 1.5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dirty="0"/>
              <a:t>Chapter 2: 2.13,2.25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dirty="0"/>
              <a:t>Chapter 3: 3.17, 3.21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dirty="0"/>
              <a:t>Chapter 4: 4.16, 4.25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dirty="0"/>
              <a:t>Chapter 5: 5.5, 5.9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dirty="0"/>
              <a:t>Chapter 6: 6.13, 6.21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dirty="0"/>
              <a:t>Chapter 7: 7.1, 7.9</a:t>
            </a:r>
            <a:endParaRPr lang="en-IE" altLang="en-US" dirty="0"/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Submit via Brightspace….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Due 6pm Friday Week 2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Submit 1 zip file with all your solutions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Each exercise solution should have one file. Name each file with the word ‘Exercise’’ and the number of each question. E.g. Exercise1_3.java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IE" altLang="en-US" sz="2800" dirty="0"/>
          </a:p>
          <a:p>
            <a:pPr lvl="1" algn="ctr" eaLnBrk="1" hangingPunct="1">
              <a:lnSpc>
                <a:spcPct val="90000"/>
              </a:lnSpc>
              <a:buFontTx/>
              <a:buNone/>
            </a:pPr>
            <a:endParaRPr lang="en-US" altLang="en-US" sz="24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L-PowerPoint-template">
  <a:themeElements>
    <a:clrScheme name="UL">
      <a:dk1>
        <a:srgbClr val="171616"/>
      </a:dk1>
      <a:lt1>
        <a:sysClr val="window" lastClr="FFFFFF"/>
      </a:lt1>
      <a:dk2>
        <a:srgbClr val="7F7F7F"/>
      </a:dk2>
      <a:lt2>
        <a:srgbClr val="E7E6E6"/>
      </a:lt2>
      <a:accent1>
        <a:srgbClr val="00B140"/>
      </a:accent1>
      <a:accent2>
        <a:srgbClr val="034638"/>
      </a:accent2>
      <a:accent3>
        <a:srgbClr val="00A3E0"/>
      </a:accent3>
      <a:accent4>
        <a:srgbClr val="FFC72C"/>
      </a:accent4>
      <a:accent5>
        <a:srgbClr val="E31C79"/>
      </a:accent5>
      <a:accent6>
        <a:srgbClr val="D45D00"/>
      </a:accent6>
      <a:hlink>
        <a:srgbClr val="00A3E0"/>
      </a:hlink>
      <a:folHlink>
        <a:srgbClr val="6F26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LBranding.potx" id="{D418F746-7675-4D8F-AA93-A2E0EFF2C226}" vid="{1BFA9AC6-C39D-4589-993D-64BD8B50FA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ULBranding</Template>
  <TotalTime>16036</TotalTime>
  <Words>914</Words>
  <Application>Microsoft Office PowerPoint</Application>
  <PresentationFormat>On-screen Show (4:3)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Open Sans</vt:lpstr>
      <vt:lpstr>Wingdings</vt:lpstr>
      <vt:lpstr>UL-PowerPoint-template</vt:lpstr>
      <vt:lpstr>CS4013 – Object Oriented Development</vt:lpstr>
      <vt:lpstr>Course Overview</vt:lpstr>
      <vt:lpstr>Learning Outcomes</vt:lpstr>
      <vt:lpstr>Syllabus</vt:lpstr>
      <vt:lpstr>Reading List (See Brightspace)</vt:lpstr>
      <vt:lpstr>Other Resources</vt:lpstr>
      <vt:lpstr>How to pass this module?</vt:lpstr>
      <vt:lpstr>Revision</vt:lpstr>
      <vt:lpstr>Revision Exercises</vt:lpstr>
      <vt:lpstr>Module Assessments</vt:lpstr>
      <vt:lpstr>Grading Scheme</vt:lpstr>
      <vt:lpstr>My last bit of advice</vt:lpstr>
    </vt:vector>
  </TitlesOfParts>
  <Company>University of Limerick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CS4013 – Object Oriented Development</dc:title>
  <dc:creator>bearla</dc:creator>
  <cp:lastModifiedBy>Michael.English</cp:lastModifiedBy>
  <cp:revision>60</cp:revision>
  <cp:lastPrinted>2015-09-07T09:51:09Z</cp:lastPrinted>
  <dcterms:created xsi:type="dcterms:W3CDTF">2010-09-01T09:06:29Z</dcterms:created>
  <dcterms:modified xsi:type="dcterms:W3CDTF">2024-09-09T09:19:50Z</dcterms:modified>
</cp:coreProperties>
</file>