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E624-0644-41A7-BD60-48A66EBB1B58}" type="datetimeFigureOut">
              <a:rPr lang="en-AU" smtClean="0"/>
              <a:t>14/02/2023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AA2-E2EE-46CA-AED5-4E67DBBED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47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E624-0644-41A7-BD60-48A66EBB1B58}" type="datetimeFigureOut">
              <a:rPr lang="en-AU" smtClean="0"/>
              <a:t>14/02/2023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AA2-E2EE-46CA-AED5-4E67DBBED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19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E624-0644-41A7-BD60-48A66EBB1B58}" type="datetimeFigureOut">
              <a:rPr lang="en-AU" smtClean="0"/>
              <a:t>14/02/2023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AA2-E2EE-46CA-AED5-4E67DBBED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2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E624-0644-41A7-BD60-48A66EBB1B58}" type="datetimeFigureOut">
              <a:rPr lang="en-AU" smtClean="0"/>
              <a:t>14/02/2023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AA2-E2EE-46CA-AED5-4E67DBBED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53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E624-0644-41A7-BD60-48A66EBB1B58}" type="datetimeFigureOut">
              <a:rPr lang="en-AU" smtClean="0"/>
              <a:t>14/02/2023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AA2-E2EE-46CA-AED5-4E67DBBED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E624-0644-41A7-BD60-48A66EBB1B58}" type="datetimeFigureOut">
              <a:rPr lang="en-AU" smtClean="0"/>
              <a:t>14/02/2023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AA2-E2EE-46CA-AED5-4E67DBBED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799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E624-0644-41A7-BD60-48A66EBB1B58}" type="datetimeFigureOut">
              <a:rPr lang="en-AU" smtClean="0"/>
              <a:t>14/02/2023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AA2-E2EE-46CA-AED5-4E67DBBED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91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E624-0644-41A7-BD60-48A66EBB1B58}" type="datetimeFigureOut">
              <a:rPr lang="en-AU" smtClean="0"/>
              <a:t>14/02/2023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AA2-E2EE-46CA-AED5-4E67DBBED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9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E624-0644-41A7-BD60-48A66EBB1B58}" type="datetimeFigureOut">
              <a:rPr lang="en-AU" smtClean="0"/>
              <a:t>14/02/2023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AA2-E2EE-46CA-AED5-4E67DBBED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61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E624-0644-41A7-BD60-48A66EBB1B58}" type="datetimeFigureOut">
              <a:rPr lang="en-AU" smtClean="0"/>
              <a:t>14/02/2023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AA2-E2EE-46CA-AED5-4E67DBBED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40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E624-0644-41A7-BD60-48A66EBB1B58}" type="datetimeFigureOut">
              <a:rPr lang="en-AU" smtClean="0"/>
              <a:t>14/02/2023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AA2-E2EE-46CA-AED5-4E67DBBED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155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6E624-0644-41A7-BD60-48A66EBB1B58}" type="datetimeFigureOut">
              <a:rPr lang="en-AU" smtClean="0"/>
              <a:t>14/02/2023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1CAA2-E2EE-46CA-AED5-4E67DBBED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570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220E17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96365" y="1750074"/>
            <a:ext cx="10061146" cy="1973408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4000" y="4646812"/>
            <a:ext cx="9144000" cy="41563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dirty="0" smtClean="0"/>
              <a:t>Mallee/Mulga FDI 100 BAL 29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450" y="5062449"/>
            <a:ext cx="11446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Firebrand movement is shown in this </a:t>
            </a:r>
            <a:r>
              <a:rPr lang="en-AU" dirty="0" err="1" smtClean="0"/>
              <a:t>smokeview</a:t>
            </a:r>
            <a:r>
              <a:rPr lang="en-AU" dirty="0" smtClean="0"/>
              <a:t> visual output</a:t>
            </a:r>
          </a:p>
          <a:p>
            <a:r>
              <a:rPr lang="en-AU" dirty="0" smtClean="0"/>
              <a:t>A </a:t>
            </a:r>
            <a:r>
              <a:rPr lang="en-AU" dirty="0" smtClean="0"/>
              <a:t> single firebrand </a:t>
            </a:r>
            <a:r>
              <a:rPr lang="en-AU" dirty="0" smtClean="0"/>
              <a:t>(</a:t>
            </a:r>
            <a:r>
              <a:rPr lang="en-AU" dirty="0" err="1" smtClean="0"/>
              <a:t>smokeview</a:t>
            </a:r>
            <a:r>
              <a:rPr lang="en-AU" dirty="0" smtClean="0"/>
              <a:t>) represents a number of actual firebrands depending on its size class</a:t>
            </a:r>
          </a:p>
          <a:p>
            <a:r>
              <a:rPr lang="en-AU" dirty="0" smtClean="0"/>
              <a:t>The fire and wind flow are not shown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229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8A09B4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29789" y="1580187"/>
            <a:ext cx="9967569" cy="224350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4000" y="4646812"/>
            <a:ext cx="9144000" cy="415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Mallee/Mulga FDI 100 BAL 29</a:t>
            </a:r>
            <a:endParaRPr lang="en-A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0450" y="5062449"/>
            <a:ext cx="11446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Firebrand movement is shown in this </a:t>
            </a:r>
            <a:r>
              <a:rPr lang="en-AU" dirty="0" err="1" smtClean="0"/>
              <a:t>smokeview</a:t>
            </a:r>
            <a:r>
              <a:rPr lang="en-AU" dirty="0" smtClean="0"/>
              <a:t> visual output</a:t>
            </a:r>
          </a:p>
          <a:p>
            <a:r>
              <a:rPr lang="en-AU" dirty="0" smtClean="0"/>
              <a:t>A </a:t>
            </a:r>
            <a:r>
              <a:rPr lang="en-AU" dirty="0" smtClean="0"/>
              <a:t>single firebrand </a:t>
            </a:r>
            <a:r>
              <a:rPr lang="en-AU" dirty="0" smtClean="0"/>
              <a:t>(</a:t>
            </a:r>
            <a:r>
              <a:rPr lang="en-AU" dirty="0" err="1" smtClean="0"/>
              <a:t>smokeview</a:t>
            </a:r>
            <a:r>
              <a:rPr lang="en-AU" dirty="0" smtClean="0"/>
              <a:t>) represents a number of actual firebrands depending on its size class</a:t>
            </a:r>
          </a:p>
          <a:p>
            <a:r>
              <a:rPr lang="en-AU" dirty="0" smtClean="0"/>
              <a:t>The fire </a:t>
            </a:r>
            <a:r>
              <a:rPr lang="en-AU" dirty="0" smtClean="0"/>
              <a:t>is shown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881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524000" y="4646812"/>
            <a:ext cx="9144000" cy="415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Mallee/Mulga FDI 100 BAL 29</a:t>
            </a:r>
            <a:endParaRPr lang="en-A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0450" y="5062449"/>
            <a:ext cx="11446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Firebrand movement is shown in this </a:t>
            </a:r>
            <a:r>
              <a:rPr lang="en-AU" dirty="0" err="1" smtClean="0"/>
              <a:t>smokeview</a:t>
            </a:r>
            <a:r>
              <a:rPr lang="en-AU" dirty="0" smtClean="0"/>
              <a:t> visual output</a:t>
            </a:r>
          </a:p>
          <a:p>
            <a:r>
              <a:rPr lang="en-AU" dirty="0" smtClean="0"/>
              <a:t>A </a:t>
            </a:r>
            <a:r>
              <a:rPr lang="en-AU" dirty="0" smtClean="0"/>
              <a:t>single firebrand </a:t>
            </a:r>
            <a:r>
              <a:rPr lang="en-AU" dirty="0" smtClean="0"/>
              <a:t>(</a:t>
            </a:r>
            <a:r>
              <a:rPr lang="en-AU" dirty="0" err="1" smtClean="0"/>
              <a:t>smokeview</a:t>
            </a:r>
            <a:r>
              <a:rPr lang="en-AU" dirty="0" smtClean="0"/>
              <a:t>) represents a number of actual firebrands depending on its size class</a:t>
            </a:r>
          </a:p>
          <a:p>
            <a:r>
              <a:rPr lang="en-AU" dirty="0" smtClean="0"/>
              <a:t>The fire </a:t>
            </a:r>
            <a:r>
              <a:rPr lang="en-AU" dirty="0" smtClean="0"/>
              <a:t>and wind flow are shown</a:t>
            </a:r>
            <a:endParaRPr lang="en-AU" dirty="0"/>
          </a:p>
        </p:txBody>
      </p:sp>
      <p:pic>
        <p:nvPicPr>
          <p:cNvPr id="3" name="F54AF3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18633" y="222710"/>
            <a:ext cx="60388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0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112</Words>
  <Application>Microsoft Office PowerPoint</Application>
  <PresentationFormat>Widescreen</PresentationFormat>
  <Paragraphs>12</Paragraphs>
  <Slides>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2023-02-14T04:08:52Z</dcterms:created>
  <dcterms:modified xsi:type="dcterms:W3CDTF">2023-02-14T04:21:31Z</dcterms:modified>
</cp:coreProperties>
</file>