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2B03A-9535-42AC-81E0-7A952682EB6E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549E-0F33-4552-AF1E-32674080A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3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8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4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4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2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549E-0F33-4552-AF1E-32674080A8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5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3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2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2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6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7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4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3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EC2D-4F78-424D-B102-4B2EA2BD8E83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51C0-15C4-48A6-9912-9A8D05F25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1249" y="2606722"/>
            <a:ext cx="507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u="sng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3600" u="sng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自学汇报（第一周）</a:t>
            </a:r>
            <a:endParaRPr lang="zh-CN" altLang="en-US" sz="3600" u="sng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37662" y="3891888"/>
            <a:ext cx="311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汇报人：康珣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5169" y="436099"/>
            <a:ext cx="942535" cy="5064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7703" y="458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学习收获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6189" y="480871"/>
            <a:ext cx="7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79896" y="1559206"/>
            <a:ext cx="4338251" cy="996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熟悉概念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9896" y="1559206"/>
            <a:ext cx="614779" cy="99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79896" y="3934127"/>
            <a:ext cx="4338251" cy="996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不会可以学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9627" y="3934127"/>
            <a:ext cx="614779" cy="99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17169" y="1559206"/>
            <a:ext cx="4338251" cy="996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联结重要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7169" y="1559206"/>
            <a:ext cx="614779" cy="99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217168" y="4014000"/>
            <a:ext cx="4338251" cy="996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可以多看点书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17169" y="4018183"/>
            <a:ext cx="614779" cy="996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54242" y="1992626"/>
            <a:ext cx="576775" cy="379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4242" y="3056458"/>
            <a:ext cx="576775" cy="379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4242" y="4165434"/>
            <a:ext cx="576775" cy="379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5160" y="1973046"/>
            <a:ext cx="3576633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知识难点理解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5161" y="3015539"/>
            <a:ext cx="3576633" cy="461665"/>
          </a:xfrm>
          <a:prstGeom prst="rect">
            <a:avLst/>
          </a:prstGeom>
          <a:noFill/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85161" y="4139869"/>
            <a:ext cx="3576633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题目疑难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6603" y="1842440"/>
            <a:ext cx="149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矩形 19"/>
          <p:cNvSpPr/>
          <p:nvPr/>
        </p:nvSpPr>
        <p:spPr>
          <a:xfrm>
            <a:off x="4449228" y="5206724"/>
            <a:ext cx="576775" cy="379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5161" y="5184298"/>
            <a:ext cx="3576633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学习收获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54242" y="971451"/>
            <a:ext cx="576775" cy="379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5160" y="979167"/>
            <a:ext cx="3576633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5169" y="436099"/>
            <a:ext cx="942535" cy="5064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7703" y="458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参考链接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6189" y="480871"/>
            <a:ext cx="7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6724" y="2156348"/>
            <a:ext cx="550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W3school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学习基本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06724" y="3264091"/>
            <a:ext cx="550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必知必会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6724" y="4447912"/>
            <a:ext cx="550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解惑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8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5169" y="436099"/>
            <a:ext cx="942535" cy="5064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7703" y="4584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知识难点理解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6189" y="480871"/>
            <a:ext cx="7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7618" y="2681849"/>
            <a:ext cx="4029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Having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数据分组后过滤，分组条件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7618" y="3562699"/>
            <a:ext cx="376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分组前过滤，适用所有行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7618" y="4507403"/>
            <a:ext cx="3659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Count(*)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计算所有非空行的数目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633" y="5243770"/>
            <a:ext cx="3569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列名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计算列有值的数目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24633" y="1716005"/>
            <a:ext cx="524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按列名分组，该列中记录相同为一组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45568" y="1544293"/>
            <a:ext cx="45534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vend_id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COUNT(*) AS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num_prods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Products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prod_price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4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vend_id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COUNT(*) &gt;= 2;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45568" y="3776455"/>
            <a:ext cx="44893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1.Where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先过滤出价格至少为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2.Group By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根据供应商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分组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3.Having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过滤出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的对应计数大于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（一个供应商有多个产品）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8468" y="745588"/>
            <a:ext cx="1350498" cy="4923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1823" y="5418407"/>
            <a:ext cx="1350498" cy="4923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内联结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8468" y="1842689"/>
            <a:ext cx="49096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嵌套在其他查询中的查询。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表中每个顾客的订单总数。订单与相应的顾客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表中。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cust_name,cust_state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(SELECT COUNT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(*)FROM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Orders.cust_id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Customers.cust_id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AS orders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Customers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7426" y="1667978"/>
            <a:ext cx="4909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cust_id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cust_contact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Customers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cust_name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(SELECT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cust_name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Customers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cust_contact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'Jim Jones');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7426" y="3584382"/>
            <a:ext cx="4909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c1.cust_id, c1.cust_name, c1.cust_contact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Customers AS c1, Customers AS c2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c1.cust_name = c2.cust_name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c2.cust_contact = 'Jim Jones';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215532" y="3316977"/>
            <a:ext cx="0" cy="26740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64702" y="1081972"/>
            <a:ext cx="0" cy="447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1" y="1074920"/>
            <a:ext cx="4610100" cy="48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63286" y="542426"/>
            <a:ext cx="466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Q1: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three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sales_amt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districts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5169" y="436099"/>
            <a:ext cx="942535" cy="5064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7703" y="458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6189" y="480871"/>
            <a:ext cx="7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0696" y="3699580"/>
            <a:ext cx="4847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Q2: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salesperson in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districts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6898" y="1166896"/>
            <a:ext cx="3330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Salesdata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表自联结。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个大于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&lt;= 3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不小于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，前三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S1.sales_amt &lt;= S2.sales.amt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82820" y="4310055"/>
            <a:ext cx="358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销售额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思路同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计数时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distinct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取消相同销售额。选出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sales_person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取消相同名字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2818" y="1462307"/>
            <a:ext cx="466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Q1: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three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sales_amt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districts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818" y="2451917"/>
            <a:ext cx="5233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distinct * from </a:t>
            </a:r>
            <a:r>
              <a:rPr lang="en-US" altLang="zh-CN" dirty="0" err="1"/>
              <a:t>salesdata</a:t>
            </a:r>
            <a:r>
              <a:rPr lang="en-US" altLang="zh-CN" dirty="0"/>
              <a:t> as S1</a:t>
            </a:r>
            <a:endParaRPr lang="zh-CN" altLang="zh-CN" dirty="0"/>
          </a:p>
          <a:p>
            <a:r>
              <a:rPr lang="en-US" altLang="zh-CN" dirty="0"/>
              <a:t>	where (select count(*) from </a:t>
            </a:r>
            <a:r>
              <a:rPr lang="en-US" altLang="zh-CN" dirty="0" err="1"/>
              <a:t>salesdata</a:t>
            </a:r>
            <a:r>
              <a:rPr lang="en-US" altLang="zh-CN" dirty="0"/>
              <a:t> as S2</a:t>
            </a:r>
            <a:endParaRPr lang="zh-CN" altLang="zh-CN" dirty="0"/>
          </a:p>
          <a:p>
            <a:r>
              <a:rPr lang="en-US" altLang="zh-CN" dirty="0"/>
              <a:t>	where S1.district_nbr = S2.district_nbr </a:t>
            </a:r>
            <a:endParaRPr lang="zh-CN" altLang="zh-CN" dirty="0"/>
          </a:p>
          <a:p>
            <a:r>
              <a:rPr lang="en-US" altLang="zh-CN" dirty="0"/>
              <a:t>	AND S1.sales_amt &lt;= S2.sales_amt) &lt;= 3</a:t>
            </a:r>
            <a:endParaRPr lang="zh-CN" altLang="zh-CN" dirty="0"/>
          </a:p>
          <a:p>
            <a:r>
              <a:rPr lang="en-US" altLang="zh-CN" dirty="0"/>
              <a:t>Order By S1.sales_id,sales_amt DESC;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05" y="1662362"/>
            <a:ext cx="5075763" cy="25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5604" y="1294005"/>
            <a:ext cx="4847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Q2: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salesperson in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districts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5604" y="2333276"/>
            <a:ext cx="4472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</a:p>
          <a:p>
            <a:r>
              <a:rPr lang="en-US" altLang="zh-CN" dirty="0"/>
              <a:t>S1.district_nbr,S1.sales_person,S1.sales_amt from </a:t>
            </a:r>
            <a:r>
              <a:rPr lang="en-US" altLang="zh-CN" dirty="0" err="1"/>
              <a:t>salesdata</a:t>
            </a:r>
            <a:r>
              <a:rPr lang="en-US" altLang="zh-CN" dirty="0"/>
              <a:t> as S1</a:t>
            </a:r>
            <a:endParaRPr lang="zh-CN" altLang="zh-CN" dirty="0"/>
          </a:p>
          <a:p>
            <a:r>
              <a:rPr lang="en-US" altLang="zh-CN" dirty="0"/>
              <a:t>	where (select count(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en-US" altLang="zh-CN" dirty="0"/>
              <a:t> S2.sales_amt) from </a:t>
            </a:r>
            <a:r>
              <a:rPr lang="en-US" altLang="zh-CN" dirty="0" err="1"/>
              <a:t>salesdata</a:t>
            </a:r>
            <a:r>
              <a:rPr lang="en-US" altLang="zh-CN" dirty="0"/>
              <a:t> as S2</a:t>
            </a:r>
            <a:endParaRPr lang="zh-CN" altLang="zh-CN" dirty="0"/>
          </a:p>
          <a:p>
            <a:r>
              <a:rPr lang="en-US" altLang="zh-CN" dirty="0"/>
              <a:t>	where S1.district_nbr = S2.district_nbr </a:t>
            </a:r>
            <a:endParaRPr lang="zh-CN" altLang="zh-CN" dirty="0"/>
          </a:p>
          <a:p>
            <a:r>
              <a:rPr lang="en-US" altLang="zh-CN" dirty="0"/>
              <a:t>	AND S1.sales_amt &lt;= S2.sales_amt) &lt;= 3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08" y="1320179"/>
            <a:ext cx="3876162" cy="3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6394"/>
            <a:ext cx="12192000" cy="55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437" y="6409565"/>
            <a:ext cx="177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自学报告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847" y="6409565"/>
            <a:ext cx="84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436" y="1311318"/>
            <a:ext cx="4847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Q2: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salesperson in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districts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5169" y="436099"/>
            <a:ext cx="942535" cy="5064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7703" y="458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6189" y="480871"/>
            <a:ext cx="7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1853" y="2174887"/>
            <a:ext cx="1589649" cy="1420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人前三名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3891" y="2246189"/>
            <a:ext cx="1589649" cy="1420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Larry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个人还是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58317" y="1511373"/>
            <a:ext cx="5056047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DISTINCT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district_nbr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sales_person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SalesData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S0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sales_amt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&lt;= ( SELECT MAX(S1.sales_amt)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7620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SalesData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S1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S0.district_nbr = S1.district_nbr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797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S0.sales_amt &lt;= S1.sales_amt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en-US" altLang="zh-CN" dirty="0">
                <a:solidFill>
                  <a:srgbClr val="FF0000"/>
                </a:solidFill>
              </a:rPr>
              <a:t>HAVING COUNT(DISTINCT S0.sales_amt) &lt;= 3);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25869" y="3913749"/>
            <a:ext cx="1589649" cy="1420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8316" y="4345379"/>
            <a:ext cx="5056047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sum(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sales_amt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from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salesdata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where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district_nbr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1 GROUP BY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sales_person</a:t>
            </a:r>
            <a:endParaRPr lang="zh-CN" altLang="zh-CN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891" y="3913749"/>
            <a:ext cx="1886052" cy="15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517</Words>
  <Application>Microsoft Office PowerPoint</Application>
  <PresentationFormat>宽屏</PresentationFormat>
  <Paragraphs>125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Amily</dc:creator>
  <cp:lastModifiedBy>Kang Amily</cp:lastModifiedBy>
  <cp:revision>69</cp:revision>
  <dcterms:created xsi:type="dcterms:W3CDTF">2016-08-08T13:52:27Z</dcterms:created>
  <dcterms:modified xsi:type="dcterms:W3CDTF">2016-08-09T02:43:48Z</dcterms:modified>
</cp:coreProperties>
</file>