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8"/>
  </p:notesMasterIdLst>
  <p:sldIdLst>
    <p:sldId id="256" r:id="rId2"/>
    <p:sldId id="257" r:id="rId3"/>
    <p:sldId id="261" r:id="rId4"/>
    <p:sldId id="273" r:id="rId5"/>
    <p:sldId id="262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60"/>
  </p:normalViewPr>
  <p:slideViewPr>
    <p:cSldViewPr>
      <p:cViewPr varScale="1">
        <p:scale>
          <a:sx n="69" d="100"/>
          <a:sy n="69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BA87-D340-4814-A671-8FE8CFFE70B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1DC95-639A-44AF-A900-17174017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1DC95-639A-44AF-A900-171740177E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AE966B-7095-4AF5-BF7A-1C67D6C844F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106553C-EB9A-4249-88E6-35F63781AC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" y="40535"/>
            <a:ext cx="6736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 smtClean="0"/>
              <a:t>Smart City Automation System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4601" y="4495801"/>
            <a:ext cx="2798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Md. </a:t>
            </a:r>
            <a:r>
              <a:rPr lang="en-US" dirty="0" err="1" smtClean="0">
                <a:solidFill>
                  <a:schemeClr val="bg1"/>
                </a:solidFill>
              </a:rPr>
              <a:t>Amimul</a:t>
            </a:r>
            <a:r>
              <a:rPr lang="en-US" dirty="0" smtClean="0">
                <a:solidFill>
                  <a:schemeClr val="bg1"/>
                </a:solidFill>
              </a:rPr>
              <a:t> Basher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011161075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Md. </a:t>
            </a:r>
            <a:r>
              <a:rPr lang="en-US" dirty="0" err="1" smtClean="0">
                <a:solidFill>
                  <a:schemeClr val="bg1"/>
                </a:solidFill>
              </a:rPr>
              <a:t>Ahsan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Habib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Shuvo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011161068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Julker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Nien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Akib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011142157</a:t>
            </a:r>
          </a:p>
        </p:txBody>
      </p:sp>
    </p:spTree>
    <p:extLst>
      <p:ext uri="{BB962C8B-B14F-4D97-AF65-F5344CB8AC3E}">
        <p14:creationId xmlns:p14="http://schemas.microsoft.com/office/powerpoint/2010/main" val="6187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20940" cy="548640"/>
          </a:xfrm>
        </p:spPr>
        <p:txBody>
          <a:bodyPr/>
          <a:lstStyle/>
          <a:p>
            <a:r>
              <a:rPr lang="en-US" dirty="0"/>
              <a:t>Smart power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IOT </a:t>
            </a:r>
            <a:r>
              <a:rPr lang="en-US" sz="2400" dirty="0"/>
              <a:t>Components</a:t>
            </a:r>
            <a:r>
              <a:rPr lang="en-US" sz="2400" dirty="0" smtClean="0"/>
              <a:t>:</a:t>
            </a:r>
            <a:endParaRPr lang="en-US" sz="2000" b="0" dirty="0"/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MCU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Fan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Lamp Light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Solar 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Battery</a:t>
            </a:r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/>
          </a:p>
          <a:p>
            <a:pPr marL="0" indent="0"/>
            <a:endParaRPr lang="en-US" sz="2000" b="0" dirty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 marL="0" indent="0"/>
            <a:endParaRPr lang="en-US" sz="2000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0668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515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37160"/>
            <a:ext cx="7520940" cy="548640"/>
          </a:xfrm>
        </p:spPr>
        <p:txBody>
          <a:bodyPr/>
          <a:lstStyle/>
          <a:p>
            <a:r>
              <a:rPr lang="en-US" dirty="0"/>
              <a:t>Smart power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20940" cy="548640"/>
          </a:xfrm>
        </p:spPr>
        <p:txBody>
          <a:bodyPr/>
          <a:lstStyle/>
          <a:p>
            <a:r>
              <a:rPr lang="en-US" dirty="0"/>
              <a:t>Smart violation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IOT </a:t>
            </a:r>
            <a:r>
              <a:rPr lang="en-US" sz="2400" dirty="0"/>
              <a:t>Components</a:t>
            </a:r>
            <a:r>
              <a:rPr lang="en-US" sz="2400" dirty="0" smtClean="0"/>
              <a:t>:</a:t>
            </a:r>
            <a:endParaRPr lang="en-US" sz="2000" b="0" dirty="0"/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MCU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Sound Detector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Potentiometer 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Home Sound </a:t>
            </a:r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/>
          </a:p>
          <a:p>
            <a:pPr marL="0" indent="0"/>
            <a:endParaRPr lang="en-US" sz="2000" b="0" dirty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 marL="0" indent="0"/>
            <a:endParaRPr lang="en-US" sz="2000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0668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1235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37160"/>
            <a:ext cx="7520940" cy="548640"/>
          </a:xfrm>
        </p:spPr>
        <p:txBody>
          <a:bodyPr/>
          <a:lstStyle/>
          <a:p>
            <a:r>
              <a:rPr lang="en-US" dirty="0"/>
              <a:t>Smart violation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20940" cy="548640"/>
          </a:xfrm>
        </p:spPr>
        <p:txBody>
          <a:bodyPr/>
          <a:lstStyle/>
          <a:p>
            <a:r>
              <a:rPr lang="en-US" dirty="0"/>
              <a:t>Smart home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IOT </a:t>
            </a:r>
            <a:r>
              <a:rPr lang="en-US" sz="2400" dirty="0"/>
              <a:t>Components</a:t>
            </a:r>
            <a:r>
              <a:rPr lang="en-US" sz="2400" dirty="0" smtClean="0"/>
              <a:t>:</a:t>
            </a:r>
            <a:endParaRPr lang="en-US" sz="2000" b="0" dirty="0"/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MCU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Motion Sensor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Fan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Lamp Light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Webcam</a:t>
            </a: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/>
          </a:p>
          <a:p>
            <a:pPr marL="0" indent="0"/>
            <a:endParaRPr lang="en-US" sz="2000" b="0" dirty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 marL="0" indent="0"/>
            <a:endParaRPr lang="en-US" sz="2000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0668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834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37160"/>
            <a:ext cx="7520940" cy="548640"/>
          </a:xfrm>
        </p:spPr>
        <p:txBody>
          <a:bodyPr/>
          <a:lstStyle/>
          <a:p>
            <a:r>
              <a:rPr lang="en-US" dirty="0"/>
              <a:t>Smart home security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The end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5400" dirty="0" smtClean="0"/>
              <a:t>THANK YOU ! ! 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613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20940" cy="548640"/>
          </a:xfrm>
        </p:spPr>
        <p:txBody>
          <a:bodyPr/>
          <a:lstStyle/>
          <a:p>
            <a:r>
              <a:rPr lang="en-US" dirty="0" smtClean="0"/>
              <a:t>Project  Features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0" dirty="0" smtClean="0"/>
              <a:t>Smart office management </a:t>
            </a:r>
          </a:p>
          <a:p>
            <a:pPr>
              <a:buFont typeface="Wingdings" pitchFamily="2" charset="2"/>
              <a:buChar char="v"/>
            </a:pPr>
            <a:r>
              <a:rPr lang="en-US" sz="2400" b="0" dirty="0" smtClean="0"/>
              <a:t>Smart fire alarm </a:t>
            </a:r>
          </a:p>
          <a:p>
            <a:pPr>
              <a:buFont typeface="Wingdings" pitchFamily="2" charset="2"/>
              <a:buChar char="v"/>
            </a:pPr>
            <a:r>
              <a:rPr lang="en-US" sz="2400" b="0" dirty="0" smtClean="0"/>
              <a:t>Smart power </a:t>
            </a:r>
            <a:r>
              <a:rPr lang="en-US" sz="2400" b="0" dirty="0"/>
              <a:t>management </a:t>
            </a:r>
            <a:endParaRPr lang="en-US" sz="2400" b="0" dirty="0" smtClean="0"/>
          </a:p>
          <a:p>
            <a:pPr>
              <a:buFont typeface="Wingdings" pitchFamily="2" charset="2"/>
              <a:buChar char="v"/>
            </a:pPr>
            <a:r>
              <a:rPr lang="en-US" sz="2400" b="0" dirty="0" smtClean="0"/>
              <a:t>Smart environment control</a:t>
            </a:r>
          </a:p>
          <a:p>
            <a:pPr>
              <a:buFont typeface="Wingdings" pitchFamily="2" charset="2"/>
              <a:buChar char="v"/>
            </a:pPr>
            <a:r>
              <a:rPr lang="en-US" sz="2400" b="0" dirty="0"/>
              <a:t>Smart </a:t>
            </a:r>
            <a:r>
              <a:rPr lang="en-US" sz="2400" b="0" dirty="0" smtClean="0"/>
              <a:t>violation control</a:t>
            </a:r>
          </a:p>
          <a:p>
            <a:pPr>
              <a:buFont typeface="Wingdings" pitchFamily="2" charset="2"/>
              <a:buChar char="v"/>
            </a:pPr>
            <a:r>
              <a:rPr lang="en-US" sz="2400" b="0" dirty="0" smtClean="0"/>
              <a:t>Smart home security </a:t>
            </a:r>
            <a:endParaRPr lang="en-US" sz="2400" b="0" dirty="0"/>
          </a:p>
          <a:p>
            <a:pPr>
              <a:buFont typeface="Wingdings" pitchFamily="2" charset="2"/>
              <a:buChar char="v"/>
            </a:pP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9205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20940" cy="548640"/>
          </a:xfrm>
        </p:spPr>
        <p:txBody>
          <a:bodyPr/>
          <a:lstStyle/>
          <a:p>
            <a:r>
              <a:rPr lang="en-US" dirty="0"/>
              <a:t>Smart office management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Sensors</a:t>
            </a:r>
            <a:r>
              <a:rPr lang="en-US" sz="2400" dirty="0" smtClean="0"/>
              <a:t>:</a:t>
            </a: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Fire Detector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Smoke Sensor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Wind Sensor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Temperature Sensor</a:t>
            </a:r>
          </a:p>
          <a:p>
            <a:pPr marL="0" indent="0"/>
            <a:endParaRPr lang="en-US" sz="2000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0668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1763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20940" cy="548640"/>
          </a:xfrm>
        </p:spPr>
        <p:txBody>
          <a:bodyPr/>
          <a:lstStyle/>
          <a:p>
            <a:r>
              <a:rPr lang="en-US" dirty="0"/>
              <a:t>Smart office management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520940" cy="2362200"/>
          </a:xfrm>
        </p:spPr>
        <p:txBody>
          <a:bodyPr numCol="2">
            <a:normAutofit fontScale="92500" lnSpcReduction="20000"/>
          </a:bodyPr>
          <a:lstStyle/>
          <a:p>
            <a:pPr marL="0" indent="0"/>
            <a:r>
              <a:rPr lang="en-US" sz="2000" dirty="0" smtClean="0"/>
              <a:t>IOT Elements 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AC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Furnace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Door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Webcam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Light 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Battery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Solar 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Fan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Coffee Maker</a:t>
            </a:r>
          </a:p>
          <a:p>
            <a:pPr marL="0" indent="0"/>
            <a:endParaRPr lang="en-US" sz="2000" dirty="0"/>
          </a:p>
          <a:p>
            <a:pPr marL="0" indent="0"/>
            <a:endParaRPr lang="en-US" sz="2000" b="0" dirty="0" smtClean="0"/>
          </a:p>
          <a:p>
            <a:pPr marL="0" indent="0"/>
            <a:endParaRPr lang="en-US" sz="2000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0668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066800"/>
            <a:ext cx="7520940" cy="190499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Actuator: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Celling </a:t>
            </a:r>
            <a:r>
              <a:rPr lang="en-US" sz="2000" b="0" dirty="0"/>
              <a:t>Sprinkler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Heating Element  </a:t>
            </a:r>
          </a:p>
        </p:txBody>
      </p:sp>
    </p:spTree>
    <p:extLst>
      <p:ext uri="{BB962C8B-B14F-4D97-AF65-F5344CB8AC3E}">
        <p14:creationId xmlns:p14="http://schemas.microsoft.com/office/powerpoint/2010/main" val="7934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457200"/>
            <a:ext cx="9144000" cy="5943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55" y="182880"/>
            <a:ext cx="7520940" cy="548640"/>
          </a:xfrm>
        </p:spPr>
        <p:txBody>
          <a:bodyPr/>
          <a:lstStyle/>
          <a:p>
            <a:r>
              <a:rPr lang="en-US" dirty="0"/>
              <a:t>Smart office management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20940" cy="548640"/>
          </a:xfrm>
        </p:spPr>
        <p:txBody>
          <a:bodyPr/>
          <a:lstStyle/>
          <a:p>
            <a:r>
              <a:rPr lang="en-US" dirty="0"/>
              <a:t>Smart fire alarm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IOT Components :</a:t>
            </a: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SBC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Fire Detector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Smoke Sensor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Heating Element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Siren</a:t>
            </a:r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 marL="0" indent="0"/>
            <a:endParaRPr lang="en-US" sz="2000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0668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585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37160"/>
            <a:ext cx="7520940" cy="548640"/>
          </a:xfrm>
        </p:spPr>
        <p:txBody>
          <a:bodyPr/>
          <a:lstStyle/>
          <a:p>
            <a:r>
              <a:rPr lang="en-US" dirty="0"/>
              <a:t>Smart fire alarm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20940" cy="548640"/>
          </a:xfrm>
        </p:spPr>
        <p:txBody>
          <a:bodyPr/>
          <a:lstStyle/>
          <a:p>
            <a:r>
              <a:rPr lang="en-US" dirty="0"/>
              <a:t>Smart environment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IOT </a:t>
            </a:r>
            <a:r>
              <a:rPr lang="en-US" sz="2400" dirty="0"/>
              <a:t>Components</a:t>
            </a:r>
            <a:r>
              <a:rPr lang="en-US" sz="2400" dirty="0" smtClean="0"/>
              <a:t>:</a:t>
            </a:r>
            <a:endParaRPr lang="en-US" sz="2000" b="0" dirty="0"/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Fire </a:t>
            </a:r>
            <a:r>
              <a:rPr lang="en-US" sz="2000" b="0" dirty="0" smtClean="0"/>
              <a:t>Detector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MCU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AC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Furnace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Window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 smtClean="0"/>
              <a:t>Thermostat</a:t>
            </a:r>
            <a:endParaRPr lang="en-US" sz="2000" b="0" dirty="0"/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Smoke Sensor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Wind Sensor</a:t>
            </a:r>
          </a:p>
          <a:p>
            <a:pPr>
              <a:buFont typeface="Wingdings" pitchFamily="2" charset="2"/>
              <a:buChar char="Ø"/>
            </a:pPr>
            <a:r>
              <a:rPr lang="en-US" sz="2000" b="0" dirty="0"/>
              <a:t>Temperature Sensor</a:t>
            </a:r>
          </a:p>
          <a:p>
            <a:pPr marL="0" indent="0"/>
            <a:endParaRPr lang="en-US" sz="2000" b="0" dirty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>
              <a:buFont typeface="Wingdings" pitchFamily="2" charset="2"/>
              <a:buChar char="Ø"/>
            </a:pPr>
            <a:endParaRPr lang="en-US" sz="2000" b="0" dirty="0" smtClean="0"/>
          </a:p>
          <a:p>
            <a:pPr marL="0" indent="0"/>
            <a:endParaRPr lang="en-US" sz="2000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06680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053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37160"/>
            <a:ext cx="7520940" cy="548640"/>
          </a:xfrm>
        </p:spPr>
        <p:txBody>
          <a:bodyPr/>
          <a:lstStyle/>
          <a:p>
            <a:r>
              <a:rPr lang="en-US" dirty="0"/>
              <a:t>Smart environment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126</TotalTime>
  <Words>172</Words>
  <Application>Microsoft Office PowerPoint</Application>
  <PresentationFormat>On-screen Show (4:3)</PresentationFormat>
  <Paragraphs>111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PowerPoint Presentation</vt:lpstr>
      <vt:lpstr>Project  Features</vt:lpstr>
      <vt:lpstr>Smart office management  </vt:lpstr>
      <vt:lpstr>Smart office management  </vt:lpstr>
      <vt:lpstr>Smart office management  </vt:lpstr>
      <vt:lpstr>Smart fire alarm </vt:lpstr>
      <vt:lpstr>Smart fire alarm </vt:lpstr>
      <vt:lpstr>Smart environment control</vt:lpstr>
      <vt:lpstr>Smart environment control</vt:lpstr>
      <vt:lpstr>Smart power management</vt:lpstr>
      <vt:lpstr>Smart power management</vt:lpstr>
      <vt:lpstr>Smart violation control</vt:lpstr>
      <vt:lpstr>Smart violation control</vt:lpstr>
      <vt:lpstr>Smart home security </vt:lpstr>
      <vt:lpstr>Smart home security 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Shuvo Habib</dc:creator>
  <cp:lastModifiedBy>Shuvo Habib</cp:lastModifiedBy>
  <cp:revision>48</cp:revision>
  <dcterms:created xsi:type="dcterms:W3CDTF">2018-11-27T17:49:30Z</dcterms:created>
  <dcterms:modified xsi:type="dcterms:W3CDTF">2019-01-02T06:20:51Z</dcterms:modified>
</cp:coreProperties>
</file>