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57" r:id="rId7"/>
    <p:sldId id="256" r:id="rId8"/>
    <p:sldId id="260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1828800"/>
            <a:ext cx="883207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05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Circle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private double radius;</a:t>
            </a:r>
          </a:p>
          <a:p>
            <a:pPr marL="0" indent="0">
              <a:buNone/>
            </a:pPr>
            <a:r>
              <a:rPr lang="en-US" sz="2400" dirty="0"/>
              <a:t>   private String color;</a:t>
            </a:r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Circle() {</a:t>
            </a:r>
          </a:p>
          <a:p>
            <a:pPr marL="0" indent="0">
              <a:buNone/>
            </a:pPr>
            <a:r>
              <a:rPr lang="en-US" sz="2400" dirty="0"/>
              <a:t>      radius = 1.0;</a:t>
            </a:r>
          </a:p>
          <a:p>
            <a:pPr marL="0" indent="0">
              <a:buNone/>
            </a:pPr>
            <a:r>
              <a:rPr lang="en-US" sz="2400" dirty="0"/>
              <a:t>      color = "red";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// </a:t>
            </a:r>
            <a:r>
              <a:rPr lang="en-US" sz="2400" dirty="0"/>
              <a:t>2nd constructor with given radius, but color default</a:t>
            </a:r>
          </a:p>
          <a:p>
            <a:pPr marL="0" indent="0">
              <a:buNone/>
            </a:pPr>
            <a:r>
              <a:rPr lang="en-US" sz="2400" dirty="0"/>
              <a:t>   public Circle(double r) {</a:t>
            </a:r>
          </a:p>
          <a:p>
            <a:pPr marL="0" indent="0">
              <a:buNone/>
            </a:pPr>
            <a:r>
              <a:rPr lang="en-US" sz="2400" dirty="0"/>
              <a:t>      radius = r;</a:t>
            </a:r>
          </a:p>
          <a:p>
            <a:pPr marL="0" indent="0">
              <a:buNone/>
            </a:pPr>
            <a:r>
              <a:rPr lang="en-US" sz="2400" dirty="0"/>
              <a:t>      color = "red";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3365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A public method for retrieving the radius</a:t>
            </a:r>
          </a:p>
          <a:p>
            <a:pPr marL="0" indent="0">
              <a:buNone/>
            </a:pPr>
            <a:r>
              <a:rPr lang="en-US" dirty="0"/>
              <a:t>   public double </a:t>
            </a:r>
            <a:r>
              <a:rPr lang="en-US" dirty="0" err="1"/>
              <a:t>getRadius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return radius;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// A public method for computing the area of circle</a:t>
            </a:r>
          </a:p>
          <a:p>
            <a:pPr marL="0" indent="0">
              <a:buNone/>
            </a:pPr>
            <a:r>
              <a:rPr lang="en-US" dirty="0"/>
              <a:t>   public double </a:t>
            </a:r>
            <a:r>
              <a:rPr lang="en-US" dirty="0" err="1"/>
              <a:t>getArea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return radius*radius*</a:t>
            </a:r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TestCircle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Circle </a:t>
            </a:r>
            <a:r>
              <a:rPr lang="en-US" dirty="0"/>
              <a:t>c1 = new Circle();</a:t>
            </a:r>
          </a:p>
          <a:p>
            <a:pPr marL="0" indent="0">
              <a:buNone/>
            </a:pPr>
            <a:r>
              <a:rPr lang="en-US" dirty="0"/>
              <a:t>      // Invoke public methods on instance c1, via dot operator.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("The circle has radius of " </a:t>
            </a:r>
          </a:p>
          <a:p>
            <a:pPr marL="0" indent="0">
              <a:buNone/>
            </a:pPr>
            <a:r>
              <a:rPr lang="en-US" dirty="0"/>
              <a:t>         + c1.getRadius() + " and area of " + c1.getArea());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 smtClean="0"/>
              <a:t>Circle </a:t>
            </a:r>
            <a:r>
              <a:rPr lang="en-US" dirty="0"/>
              <a:t>c2 = new Circle(2.0);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("The circle has radius of " </a:t>
            </a:r>
          </a:p>
          <a:p>
            <a:pPr marL="0" indent="0">
              <a:buNone/>
            </a:pPr>
            <a:r>
              <a:rPr lang="en-US" dirty="0"/>
              <a:t>         + c2.getRadius() + " and area of " + c2.getArea());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76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745"/>
            <a:ext cx="8364958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0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51344"/>
            <a:ext cx="89916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</a:t>
            </a:r>
            <a:r>
              <a:rPr lang="en-US" dirty="0" err="1"/>
              <a:t>toString</a:t>
            </a:r>
            <a:r>
              <a:rPr lang="en-US" dirty="0"/>
              <a:t>(): Every well-designed Java class should contain a public method called </a:t>
            </a:r>
            <a:r>
              <a:rPr lang="en-US" dirty="0" err="1"/>
              <a:t>toString</a:t>
            </a:r>
            <a:r>
              <a:rPr lang="en-US" dirty="0"/>
              <a:t>() that returns a short description of the instance (in a return type of String).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include the following </a:t>
            </a:r>
            <a:r>
              <a:rPr lang="en-US" dirty="0" err="1"/>
              <a:t>toString</a:t>
            </a:r>
            <a:r>
              <a:rPr lang="en-US" dirty="0"/>
              <a:t>() methods to the Circle class: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toString</a:t>
            </a:r>
            <a:r>
              <a:rPr lang="en-US" sz="2800" dirty="0"/>
              <a:t>() {</a:t>
            </a:r>
          </a:p>
          <a:p>
            <a:r>
              <a:rPr lang="en-US" sz="2800" dirty="0"/>
              <a:t>   return "Circle[radius=" + radius + " color=" + color + "]";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87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6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0772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54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266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Implementing Class Diagram</vt:lpstr>
      <vt:lpstr>Example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Robin_xyz</dc:creator>
  <cp:lastModifiedBy>Robin_xyz</cp:lastModifiedBy>
  <cp:revision>3</cp:revision>
  <dcterms:created xsi:type="dcterms:W3CDTF">2006-08-16T00:00:00Z</dcterms:created>
  <dcterms:modified xsi:type="dcterms:W3CDTF">2019-01-02T16:46:05Z</dcterms:modified>
</cp:coreProperties>
</file>