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397D-14F5-4492-92D2-2C0D6C0C264C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6302-A55B-442F-B42B-999E7FF358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5105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06" y="1828800"/>
            <a:ext cx="7726194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Smart Phone Origin</a:t>
            </a:r>
          </a:p>
          <a:p>
            <a:pPr lvl="0"/>
            <a:r>
              <a:rPr lang="en-US" dirty="0"/>
              <a:t>The Evolution of Smart Phone</a:t>
            </a:r>
          </a:p>
          <a:p>
            <a:pPr lvl="0"/>
            <a:r>
              <a:rPr lang="en-US" dirty="0" smtClean="0"/>
              <a:t>Smart Phone Security</a:t>
            </a:r>
          </a:p>
          <a:p>
            <a:pPr lvl="0"/>
            <a:r>
              <a:rPr lang="en-US" dirty="0" smtClean="0"/>
              <a:t>Pros &amp; </a:t>
            </a:r>
            <a:r>
              <a:rPr lang="en-US" dirty="0"/>
              <a:t>Corns of Smart </a:t>
            </a:r>
            <a:r>
              <a:rPr lang="en-US" dirty="0" smtClean="0"/>
              <a:t>Phones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the Smart Phone?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b="1" dirty="0"/>
              <a:t>In an increasingly mobile world, the smart phone has become a lifestyle changing device.</a:t>
            </a:r>
          </a:p>
          <a:p>
            <a:pPr>
              <a:buNone/>
            </a:pPr>
            <a:endParaRPr lang="en-US" b="1" dirty="0"/>
          </a:p>
          <a:p>
            <a:pPr lvl="0"/>
            <a:r>
              <a:rPr lang="en-US" b="1" dirty="0"/>
              <a:t>The smart phone is the first device to provide instant access to the internet and online information resources wherever consumers go. Time-starved consumers say that smart phones improve their quality of life by allowing them to multitask on-the-move</a:t>
            </a:r>
            <a:r>
              <a:rPr lang="en-US" b="1" dirty="0" smtClean="0"/>
              <a:t>.</a:t>
            </a:r>
          </a:p>
          <a:p>
            <a:pPr lvl="0"/>
            <a:endParaRPr lang="en-US" b="1" dirty="0"/>
          </a:p>
          <a:p>
            <a:r>
              <a:rPr lang="en-US" b="1" dirty="0" smtClean="0"/>
              <a:t> The </a:t>
            </a:r>
            <a:r>
              <a:rPr lang="en-US" b="1" dirty="0"/>
              <a:t>Smartphone with Android OS supports almost </a:t>
            </a:r>
            <a:r>
              <a:rPr lang="en-US" b="1" dirty="0" smtClean="0"/>
              <a:t>every </a:t>
            </a:r>
            <a:r>
              <a:rPr lang="en-US" b="1" dirty="0" smtClean="0"/>
              <a:t>media formats including BMO, GIF, PNG, JPEG, WAV, Mp3, Mp4, MPEG-4 SP, etc.</a:t>
            </a:r>
          </a:p>
          <a:p>
            <a:pPr lvl="0"/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Smart Phone?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IBM Simon (introduced </a:t>
            </a:r>
            <a:r>
              <a:rPr lang="en-US" sz="2400" b="1" dirty="0"/>
              <a:t>1992</a:t>
            </a:r>
            <a:r>
              <a:rPr lang="en-US" sz="2400" dirty="0"/>
              <a:t>) in charging </a:t>
            </a:r>
            <a:r>
              <a:rPr lang="en-US" sz="2400" dirty="0" smtClean="0"/>
              <a:t>station.</a:t>
            </a:r>
            <a:endParaRPr lang="en-US" sz="2400" dirty="0"/>
          </a:p>
          <a:p>
            <a:pPr lvl="0"/>
            <a:r>
              <a:rPr lang="en-US" sz="2400" dirty="0"/>
              <a:t>The first smart phone was the </a:t>
            </a:r>
            <a:r>
              <a:rPr lang="en-US" sz="2400" b="1" dirty="0"/>
              <a:t>IBM Simon</a:t>
            </a:r>
            <a:r>
              <a:rPr lang="en-US" sz="2400" dirty="0"/>
              <a:t>; it was designed in </a:t>
            </a:r>
            <a:r>
              <a:rPr lang="en-US" sz="2400" dirty="0" smtClean="0"/>
              <a:t>1992 and </a:t>
            </a:r>
            <a:r>
              <a:rPr lang="en-US" sz="2400" dirty="0"/>
              <a:t>the computer industry trade show held in </a:t>
            </a:r>
            <a:r>
              <a:rPr lang="en-US" sz="2400" b="1" dirty="0"/>
              <a:t>Las Vegas</a:t>
            </a:r>
            <a:r>
              <a:rPr lang="en-US" sz="2400" dirty="0"/>
              <a:t>, Nevada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It was released to the public in </a:t>
            </a:r>
            <a:r>
              <a:rPr lang="en-US" sz="2400" b="1" dirty="0"/>
              <a:t>1993 </a:t>
            </a:r>
            <a:r>
              <a:rPr lang="en-US" sz="2400" dirty="0"/>
              <a:t>and sold by </a:t>
            </a:r>
            <a:r>
              <a:rPr lang="en-US" sz="2400" b="1" dirty="0"/>
              <a:t>BellSouth. </a:t>
            </a:r>
            <a:r>
              <a:rPr lang="en-US" sz="2400" dirty="0"/>
              <a:t>Besides being a mobile phone, it also contained a calendar, address book, world clock, calculator, note pad, e-mail client, the ability to send and receive </a:t>
            </a:r>
            <a:r>
              <a:rPr lang="en-US" sz="2400" b="1" dirty="0"/>
              <a:t>faxes </a:t>
            </a:r>
            <a:r>
              <a:rPr lang="en-US" sz="2400" dirty="0"/>
              <a:t>and games. It had no physical buttons, instead customers used a </a:t>
            </a:r>
            <a:r>
              <a:rPr lang="en-US" sz="2400" b="1" dirty="0" smtClean="0"/>
              <a:t>touch screen </a:t>
            </a:r>
            <a:r>
              <a:rPr lang="en-US" sz="2400" dirty="0"/>
              <a:t>to select telephone numbers with a </a:t>
            </a:r>
            <a:r>
              <a:rPr lang="en-US" sz="2400" dirty="0" smtClean="0"/>
              <a:t>finger.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Evolution of Smart 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In </a:t>
            </a:r>
            <a:r>
              <a:rPr lang="en-US" sz="2800" b="1" dirty="0"/>
              <a:t>1998</a:t>
            </a:r>
            <a:r>
              <a:rPr lang="en-US" sz="2800" dirty="0"/>
              <a:t>, it was followed by </a:t>
            </a:r>
            <a:r>
              <a:rPr lang="en-US" sz="2800" b="1" dirty="0"/>
              <a:t>Nokia 9110</a:t>
            </a:r>
            <a:r>
              <a:rPr lang="en-US" sz="2800" u="heavy" dirty="0"/>
              <a:t>,</a:t>
            </a:r>
            <a:r>
              <a:rPr lang="en-US" sz="2800" dirty="0"/>
              <a:t> and in </a:t>
            </a:r>
            <a:r>
              <a:rPr lang="en-US" sz="2800" b="1" dirty="0"/>
              <a:t>2000 </a:t>
            </a:r>
            <a:r>
              <a:rPr lang="en-US" sz="2800" dirty="0"/>
              <a:t>by </a:t>
            </a:r>
            <a:r>
              <a:rPr lang="en-US" sz="2800" b="1" dirty="0"/>
              <a:t>Nokia 9110i </a:t>
            </a:r>
            <a:r>
              <a:rPr lang="en-US" sz="2800" dirty="0"/>
              <a:t>, with improved web browsing capability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/>
              <a:t>In 2000, the touch screen </a:t>
            </a:r>
            <a:r>
              <a:rPr lang="en-US" sz="2800" b="1" dirty="0"/>
              <a:t>Ericsson R380 Smartphone </a:t>
            </a:r>
            <a:r>
              <a:rPr lang="en-US" sz="2800" dirty="0"/>
              <a:t>was released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/>
              <a:t>It was the first device to use an open operating system, </a:t>
            </a:r>
            <a:r>
              <a:rPr lang="en-US" sz="2800" dirty="0" smtClean="0"/>
              <a:t>the </a:t>
            </a:r>
            <a:r>
              <a:rPr lang="en-US" sz="2800" b="1" dirty="0" err="1" smtClean="0"/>
              <a:t>Symbian</a:t>
            </a:r>
            <a:r>
              <a:rPr lang="en-US" sz="2800" b="1" dirty="0" smtClean="0"/>
              <a:t> </a:t>
            </a:r>
            <a:r>
              <a:rPr lang="en-US" sz="2800" b="1" dirty="0"/>
              <a:t>OS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/>
              <a:t>It was the first device marketed as a 'smart phone</a:t>
            </a:r>
            <a:r>
              <a:rPr lang="en-US" sz="2800" dirty="0" smtClean="0"/>
              <a:t>'.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It </a:t>
            </a:r>
            <a:r>
              <a:rPr lang="en-US" sz="2800" dirty="0"/>
              <a:t>combined the functions of a mobile phone and a </a:t>
            </a:r>
            <a:r>
              <a:rPr lang="en-US" sz="2800" b="1" dirty="0"/>
              <a:t>personal </a:t>
            </a:r>
            <a:r>
              <a:rPr lang="en-US" sz="2800" b="1" dirty="0" smtClean="0"/>
              <a:t>digital assistant </a:t>
            </a:r>
            <a:r>
              <a:rPr lang="en-US" sz="2800" dirty="0"/>
              <a:t>(PDA).</a:t>
            </a:r>
          </a:p>
          <a:p>
            <a:pPr lvl="0"/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Evolution of Smart 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</a:t>
            </a:r>
            <a:r>
              <a:rPr lang="en-US" sz="2400" b="1" dirty="0"/>
              <a:t>Android </a:t>
            </a:r>
            <a:r>
              <a:rPr lang="en-US" sz="2400" dirty="0"/>
              <a:t>operating system for smart phones was released in </a:t>
            </a:r>
            <a:r>
              <a:rPr lang="en-US" sz="2400" b="1" dirty="0"/>
              <a:t>2008</a:t>
            </a:r>
            <a:r>
              <a:rPr lang="en-US" sz="2400" dirty="0"/>
              <a:t>. Android is an </a:t>
            </a:r>
            <a:r>
              <a:rPr lang="en-US" sz="2400" b="1" dirty="0"/>
              <a:t>open-source </a:t>
            </a:r>
            <a:r>
              <a:rPr lang="en-US" sz="2400" dirty="0"/>
              <a:t>platform backed by </a:t>
            </a:r>
            <a:r>
              <a:rPr lang="en-US" sz="2400" b="1" dirty="0"/>
              <a:t>Google</a:t>
            </a:r>
            <a:r>
              <a:rPr lang="en-US" sz="2400" dirty="0"/>
              <a:t>, along with major hardware and software developers</a:t>
            </a:r>
          </a:p>
          <a:p>
            <a:pPr lvl="0"/>
            <a:r>
              <a:rPr lang="en-US" sz="2400" dirty="0"/>
              <a:t>Smartphone sales increased in </a:t>
            </a:r>
            <a:r>
              <a:rPr lang="en-US" sz="2400" b="1" dirty="0"/>
              <a:t>2010 </a:t>
            </a:r>
            <a:r>
              <a:rPr lang="en-US" sz="2400" dirty="0"/>
              <a:t>by </a:t>
            </a:r>
            <a:r>
              <a:rPr lang="en-US" sz="2400" b="1" dirty="0"/>
              <a:t>72.1 </a:t>
            </a:r>
            <a:r>
              <a:rPr lang="en-US" sz="2400" dirty="0"/>
              <a:t>percent from the prior year, whereas sales for all mobile phones only increased by </a:t>
            </a:r>
            <a:r>
              <a:rPr lang="en-US" sz="2400" b="1" dirty="0"/>
              <a:t>31.8 </a:t>
            </a:r>
            <a:r>
              <a:rPr lang="en-US" sz="2400" dirty="0"/>
              <a:t>percent.</a:t>
            </a:r>
          </a:p>
          <a:p>
            <a:r>
              <a:rPr lang="en-US" sz="2400" dirty="0"/>
              <a:t>In the fourth quarter of 2010, Android surpassed </a:t>
            </a:r>
            <a:r>
              <a:rPr lang="en-US" sz="2400" dirty="0" err="1"/>
              <a:t>Symbian</a:t>
            </a:r>
            <a:r>
              <a:rPr lang="en-US" sz="2400" dirty="0"/>
              <a:t> as the most common operating system in smart phones, with </a:t>
            </a:r>
            <a:r>
              <a:rPr lang="en-US" sz="2400" b="1" dirty="0"/>
              <a:t>32.9 </a:t>
            </a:r>
            <a:r>
              <a:rPr lang="en-US" sz="2400" dirty="0"/>
              <a:t>million units sold </a:t>
            </a:r>
            <a:r>
              <a:rPr lang="en-US" sz="2400" b="1" dirty="0"/>
              <a:t>versus 31.0 </a:t>
            </a:r>
            <a:r>
              <a:rPr lang="en-US" sz="2400" dirty="0" smtClean="0"/>
              <a:t>million.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Phone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Mobile </a:t>
            </a:r>
            <a:r>
              <a:rPr lang="en-US" sz="2400" dirty="0"/>
              <a:t>Phone </a:t>
            </a:r>
            <a:r>
              <a:rPr lang="en-US" sz="2400" dirty="0" smtClean="0"/>
              <a:t>Malware</a:t>
            </a:r>
            <a:endParaRPr lang="en-US" sz="2400" dirty="0"/>
          </a:p>
          <a:p>
            <a:pPr lvl="0"/>
            <a:r>
              <a:rPr lang="en-US" sz="2400" dirty="0"/>
              <a:t>Cross-Service </a:t>
            </a:r>
            <a:r>
              <a:rPr lang="en-US" sz="2400" dirty="0" smtClean="0"/>
              <a:t>Attacks</a:t>
            </a:r>
            <a:endParaRPr lang="en-US" sz="2400" dirty="0"/>
          </a:p>
          <a:p>
            <a:pPr lvl="0"/>
            <a:r>
              <a:rPr lang="en-US" sz="2400" dirty="0"/>
              <a:t>Security Analysis of Smart Phone 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phone Pros </a:t>
            </a:r>
            <a:r>
              <a:rPr lang="en-US" dirty="0" smtClean="0"/>
              <a:t>&amp; Corns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		PROS</a:t>
            </a:r>
            <a:endParaRPr lang="en-US" dirty="0"/>
          </a:p>
          <a:p>
            <a:pPr lvl="0"/>
            <a:r>
              <a:rPr lang="en-US" sz="2400" dirty="0"/>
              <a:t>Stay </a:t>
            </a:r>
            <a:r>
              <a:rPr lang="en-US" sz="2400" dirty="0" smtClean="0"/>
              <a:t>Connected</a:t>
            </a:r>
            <a:endParaRPr lang="en-US" sz="2400" dirty="0"/>
          </a:p>
          <a:p>
            <a:pPr lvl="0"/>
            <a:r>
              <a:rPr lang="en-US" sz="2400" dirty="0"/>
              <a:t>Keep in </a:t>
            </a:r>
            <a:r>
              <a:rPr lang="en-US" sz="2400" dirty="0" smtClean="0"/>
              <a:t>Touch</a:t>
            </a:r>
            <a:endParaRPr lang="en-US" sz="2400" dirty="0"/>
          </a:p>
          <a:p>
            <a:pPr lvl="0"/>
            <a:r>
              <a:rPr lang="en-US" sz="2400" dirty="0"/>
              <a:t>Get </a:t>
            </a:r>
            <a:r>
              <a:rPr lang="en-US" sz="2400" dirty="0" smtClean="0"/>
              <a:t>Organized</a:t>
            </a:r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dirty="0" smtClean="0"/>
              <a:t>Business</a:t>
            </a:r>
          </a:p>
          <a:p>
            <a:pPr>
              <a:buNone/>
            </a:pPr>
            <a:r>
              <a:rPr lang="en-US" sz="2400" b="1" dirty="0" smtClean="0"/>
              <a:t>		CORNS</a:t>
            </a:r>
            <a:endParaRPr lang="en-US" sz="2400" dirty="0"/>
          </a:p>
          <a:p>
            <a:pPr lvl="0"/>
            <a:r>
              <a:rPr lang="en-US" sz="2400" dirty="0"/>
              <a:t>Small Screen Size</a:t>
            </a:r>
          </a:p>
          <a:p>
            <a:pPr lvl="0"/>
            <a:r>
              <a:rPr lang="en-US" sz="2400" dirty="0"/>
              <a:t>Awkward Keyboard Size</a:t>
            </a:r>
          </a:p>
          <a:p>
            <a:pPr lvl="0"/>
            <a:r>
              <a:rPr lang="en-US" sz="2400" dirty="0"/>
              <a:t>High Cost</a:t>
            </a:r>
          </a:p>
          <a:p>
            <a:pPr lvl="0"/>
            <a:r>
              <a:rPr lang="en-US" sz="2400" dirty="0"/>
              <a:t>Website Access</a:t>
            </a:r>
          </a:p>
          <a:p>
            <a:r>
              <a:rPr lang="en-US" sz="2400" dirty="0"/>
              <a:t>Work-Life 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396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Outline </vt:lpstr>
      <vt:lpstr>What’s the Smart Phone?</vt:lpstr>
      <vt:lpstr>Evolution of Smart Phone?</vt:lpstr>
      <vt:lpstr>Evolution of Smart Phone?</vt:lpstr>
      <vt:lpstr>Evolution of Smart Phone?</vt:lpstr>
      <vt:lpstr>Smart Phone Security</vt:lpstr>
      <vt:lpstr>Smart phone Pros &amp; Corns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2018-11-10T18:42:10Z</dcterms:created>
  <dcterms:modified xsi:type="dcterms:W3CDTF">2018-11-10T20:44:56Z</dcterms:modified>
</cp:coreProperties>
</file>