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3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F671-B0EE-4D7D-8F30-B0E0BEDB8B3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445D-D03B-4745-B1DC-2323D7104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2C1E20-BA98-4088-A8B2-9EF48518B51E}"/>
              </a:ext>
            </a:extLst>
          </p:cNvPr>
          <p:cNvSpPr/>
          <p:nvPr/>
        </p:nvSpPr>
        <p:spPr>
          <a:xfrm>
            <a:off x="10014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7D0760-B985-47D8-B860-07DC8B2394F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5788" y="181345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6381-7DC7-4AC6-BE12-5043DD4F526D}"/>
              </a:ext>
            </a:extLst>
          </p:cNvPr>
          <p:cNvSpPr/>
          <p:nvPr/>
        </p:nvSpPr>
        <p:spPr>
          <a:xfrm>
            <a:off x="593155" y="332509"/>
            <a:ext cx="569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 | 𝑤 ∊ {𝑎, 𝑏, 𝑐}^∗, </a:t>
            </a:r>
            <a:r>
              <a:rPr lang="en-US" dirty="0" err="1"/>
              <a:t>len</a:t>
            </a:r>
            <a:r>
              <a:rPr lang="en-US" dirty="0"/>
              <a:t>(w) % 2 == 0 }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12E7DB-F39C-48F9-A603-C1D3F6875A3A}"/>
              </a:ext>
            </a:extLst>
          </p:cNvPr>
          <p:cNvSpPr/>
          <p:nvPr/>
        </p:nvSpPr>
        <p:spPr>
          <a:xfrm>
            <a:off x="22333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C5A47F-306C-4890-BA15-5B2E9C7F3EDF}"/>
              </a:ext>
            </a:extLst>
          </p:cNvPr>
          <p:cNvSpPr/>
          <p:nvPr/>
        </p:nvSpPr>
        <p:spPr>
          <a:xfrm>
            <a:off x="2184327" y="15014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28AA2-50FD-448D-AFC6-AD8BDD99DADA}"/>
              </a:ext>
            </a:extLst>
          </p:cNvPr>
          <p:cNvSpPr/>
          <p:nvPr/>
        </p:nvSpPr>
        <p:spPr>
          <a:xfrm>
            <a:off x="585788" y="332509"/>
            <a:ext cx="529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 | 𝑤 ∊ {𝑎, 𝑏, 𝑐}^∗, (𝑛𝑎(𝑤) − 𝑛𝑏(𝑤) % 3 == 1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3BA803-0DAE-4332-B6EE-C95D5F0EE813}"/>
              </a:ext>
            </a:extLst>
          </p:cNvPr>
          <p:cNvSpPr/>
          <p:nvPr/>
        </p:nvSpPr>
        <p:spPr>
          <a:xfrm>
            <a:off x="10014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FCDDFD-F5F5-4922-9084-9461B5D8BED9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85788" y="181345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44C068-2032-4850-B473-492D1E3C948D}"/>
              </a:ext>
            </a:extLst>
          </p:cNvPr>
          <p:cNvSpPr/>
          <p:nvPr/>
        </p:nvSpPr>
        <p:spPr>
          <a:xfrm>
            <a:off x="22333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D55A0-32FC-46D5-954D-B60F7C9BA005}"/>
              </a:ext>
            </a:extLst>
          </p:cNvPr>
          <p:cNvSpPr/>
          <p:nvPr/>
        </p:nvSpPr>
        <p:spPr>
          <a:xfrm>
            <a:off x="2184327" y="15014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B3D8-F566-4203-856E-CB00B686705A}"/>
              </a:ext>
            </a:extLst>
          </p:cNvPr>
          <p:cNvSpPr/>
          <p:nvPr/>
        </p:nvSpPr>
        <p:spPr>
          <a:xfrm>
            <a:off x="793639" y="332509"/>
            <a:ext cx="414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𝑤𝑐𝑤^𝑟 | 𝑤 ∊ {𝑎, 𝑏}^∗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5420-B39E-446C-895D-4CBB0B297505}"/>
              </a:ext>
            </a:extLst>
          </p:cNvPr>
          <p:cNvSpPr/>
          <p:nvPr/>
        </p:nvSpPr>
        <p:spPr>
          <a:xfrm>
            <a:off x="10014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E08DB8-FD0D-4185-95B7-56D0AA0FD26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85788" y="181345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50F07E9-0E00-42DB-B9EA-14FB5C658571}"/>
              </a:ext>
            </a:extLst>
          </p:cNvPr>
          <p:cNvSpPr/>
          <p:nvPr/>
        </p:nvSpPr>
        <p:spPr>
          <a:xfrm>
            <a:off x="22333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AE1A1-C654-47F7-8D07-BAFD2D7AFB79}"/>
              </a:ext>
            </a:extLst>
          </p:cNvPr>
          <p:cNvSpPr/>
          <p:nvPr/>
        </p:nvSpPr>
        <p:spPr>
          <a:xfrm>
            <a:off x="2184327" y="15014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B6724-D3D8-4CFE-84FE-24AFB6D4F427}"/>
              </a:ext>
            </a:extLst>
          </p:cNvPr>
          <p:cNvSpPr/>
          <p:nvPr/>
        </p:nvSpPr>
        <p:spPr>
          <a:xfrm>
            <a:off x="593155" y="332509"/>
            <a:ext cx="4156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𝑎^𝑛 𝑏^(𝑛+𝑚) 𝑎^𝑚 | 𝑚, 𝑛 ≥ 1 }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CE0D24-4F3C-4575-B9A6-9F2313B8C7F5}"/>
              </a:ext>
            </a:extLst>
          </p:cNvPr>
          <p:cNvSpPr/>
          <p:nvPr/>
        </p:nvSpPr>
        <p:spPr>
          <a:xfrm>
            <a:off x="10014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F36A4B-853D-497E-8297-86B79E15468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85788" y="181345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87817B-76AC-4516-A30D-49336C061825}"/>
              </a:ext>
            </a:extLst>
          </p:cNvPr>
          <p:cNvSpPr/>
          <p:nvPr/>
        </p:nvSpPr>
        <p:spPr>
          <a:xfrm>
            <a:off x="22333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ECF20-A0EF-46FE-A1B1-7E1BD935A661}"/>
              </a:ext>
            </a:extLst>
          </p:cNvPr>
          <p:cNvSpPr/>
          <p:nvPr/>
        </p:nvSpPr>
        <p:spPr>
          <a:xfrm>
            <a:off x="2184327" y="15014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7E165-C859-46DB-85B0-4954EAE6A647}"/>
              </a:ext>
            </a:extLst>
          </p:cNvPr>
          <p:cNvSpPr/>
          <p:nvPr/>
        </p:nvSpPr>
        <p:spPr>
          <a:xfrm>
            <a:off x="1001490" y="332509"/>
            <a:ext cx="3131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𝐿 = { 𝑤𝑤 | 𝑤 ∊ {𝑎, 𝑏, 𝑐}^∗}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9FEFFE-8F1E-4621-A6B6-E650736F6DBF}"/>
              </a:ext>
            </a:extLst>
          </p:cNvPr>
          <p:cNvSpPr/>
          <p:nvPr/>
        </p:nvSpPr>
        <p:spPr>
          <a:xfrm>
            <a:off x="10014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E124D2-8D31-47F5-9123-CCBEAA7794F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85788" y="1813458"/>
            <a:ext cx="415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BC6531-F977-4743-A61E-D6B07068BEC6}"/>
              </a:ext>
            </a:extLst>
          </p:cNvPr>
          <p:cNvSpPr/>
          <p:nvPr/>
        </p:nvSpPr>
        <p:spPr>
          <a:xfrm>
            <a:off x="2233390" y="1550466"/>
            <a:ext cx="525984" cy="525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Qf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2DA39-E948-494A-991C-BC2DF4850C87}"/>
              </a:ext>
            </a:extLst>
          </p:cNvPr>
          <p:cNvSpPr/>
          <p:nvPr/>
        </p:nvSpPr>
        <p:spPr>
          <a:xfrm>
            <a:off x="2184327" y="1501403"/>
            <a:ext cx="624110" cy="624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120</Words>
  <Application>Microsoft Office PowerPoint</Application>
  <PresentationFormat>A4 Paper (210x297 mm)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</dc:creator>
  <cp:lastModifiedBy>MAG</cp:lastModifiedBy>
  <cp:revision>4</cp:revision>
  <dcterms:created xsi:type="dcterms:W3CDTF">2020-05-17T18:23:51Z</dcterms:created>
  <dcterms:modified xsi:type="dcterms:W3CDTF">2020-05-17T18:55:38Z</dcterms:modified>
</cp:coreProperties>
</file>