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9" autoAdjust="0"/>
    <p:restoredTop sz="94660"/>
  </p:normalViewPr>
  <p:slideViewPr>
    <p:cSldViewPr snapToGrid="0">
      <p:cViewPr>
        <p:scale>
          <a:sx n="150" d="100"/>
          <a:sy n="150" d="100"/>
        </p:scale>
        <p:origin x="1422" y="-4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F671-B0EE-4D7D-8F30-B0E0BEDB8B3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2C1E20-BA98-4088-A8B2-9EF48518B51E}"/>
              </a:ext>
            </a:extLst>
          </p:cNvPr>
          <p:cNvSpPr/>
          <p:nvPr/>
        </p:nvSpPr>
        <p:spPr>
          <a:xfrm>
            <a:off x="2989040" y="18298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7D0760-B985-47D8-B860-07DC8B2394F2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723900" y="2092858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76381-7DC7-4AC6-BE12-5043DD4F526D}"/>
              </a:ext>
            </a:extLst>
          </p:cNvPr>
          <p:cNvSpPr/>
          <p:nvPr/>
        </p:nvSpPr>
        <p:spPr>
          <a:xfrm>
            <a:off x="593155" y="332509"/>
            <a:ext cx="5696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 | 𝑤 ∊ {𝑎, 𝑏, 𝑐}^∗, </a:t>
            </a:r>
            <a:r>
              <a:rPr lang="en-US" dirty="0" err="1"/>
              <a:t>len</a:t>
            </a:r>
            <a:r>
              <a:rPr lang="en-US" dirty="0"/>
              <a:t>(w) % 2 == 0 }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12E7DB-F39C-48F9-A603-C1D3F6875A3A}"/>
              </a:ext>
            </a:extLst>
          </p:cNvPr>
          <p:cNvSpPr/>
          <p:nvPr/>
        </p:nvSpPr>
        <p:spPr>
          <a:xfrm>
            <a:off x="1046013" y="18298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5A47F-306C-4890-BA15-5B2E9C7F3EDF}"/>
              </a:ext>
            </a:extLst>
          </p:cNvPr>
          <p:cNvSpPr/>
          <p:nvPr/>
        </p:nvSpPr>
        <p:spPr>
          <a:xfrm>
            <a:off x="996950" y="178080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C695DA5-65FB-4CB3-801F-749777B25EEC}"/>
              </a:ext>
            </a:extLst>
          </p:cNvPr>
          <p:cNvCxnSpPr>
            <a:stCxn id="18" idx="7"/>
            <a:endCxn id="4" idx="1"/>
          </p:cNvCxnSpPr>
          <p:nvPr/>
        </p:nvCxnSpPr>
        <p:spPr>
          <a:xfrm rot="5400000" flipH="1" flipV="1">
            <a:off x="2280518" y="1121345"/>
            <a:ext cx="12700" cy="1571101"/>
          </a:xfrm>
          <a:prstGeom prst="curvedConnector3">
            <a:avLst>
              <a:gd name="adj1" fmla="val 240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E111245-A500-4F11-BAF6-71CF2D271DE2}"/>
              </a:ext>
            </a:extLst>
          </p:cNvPr>
          <p:cNvCxnSpPr>
            <a:cxnSpLocks/>
            <a:stCxn id="4" idx="3"/>
            <a:endCxn id="20" idx="5"/>
          </p:cNvCxnSpPr>
          <p:nvPr/>
        </p:nvCxnSpPr>
        <p:spPr>
          <a:xfrm rot="5400000">
            <a:off x="2280519" y="1527963"/>
            <a:ext cx="34693" cy="1536408"/>
          </a:xfrm>
          <a:prstGeom prst="curvedConnector3">
            <a:avLst>
              <a:gd name="adj1" fmla="val 1022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72E8F-62C1-4335-99D0-4112152E0657}"/>
              </a:ext>
            </a:extLst>
          </p:cNvPr>
          <p:cNvSpPr txBox="1"/>
          <p:nvPr/>
        </p:nvSpPr>
        <p:spPr>
          <a:xfrm>
            <a:off x="2045231" y="1316105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a, b,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12F7B-AC0F-4C0C-A046-4D5E7CDD605C}"/>
              </a:ext>
            </a:extLst>
          </p:cNvPr>
          <p:cNvSpPr txBox="1"/>
          <p:nvPr/>
        </p:nvSpPr>
        <p:spPr>
          <a:xfrm>
            <a:off x="2045231" y="267908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a, b, c</a:t>
            </a:r>
          </a:p>
        </p:txBody>
      </p:sp>
    </p:spTree>
    <p:extLst>
      <p:ext uri="{BB962C8B-B14F-4D97-AF65-F5344CB8AC3E}">
        <p14:creationId xmlns:p14="http://schemas.microsoft.com/office/powerpoint/2010/main" val="7058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28AA2-50FD-448D-AFC6-AD8BDD99DADA}"/>
              </a:ext>
            </a:extLst>
          </p:cNvPr>
          <p:cNvSpPr/>
          <p:nvPr/>
        </p:nvSpPr>
        <p:spPr>
          <a:xfrm>
            <a:off x="585788" y="332509"/>
            <a:ext cx="5295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 | 𝑤 ∊ {𝑎, 𝑏, 𝑐}^∗, (𝑛𝑎(𝑤) − 𝑛𝑏(𝑤) % 3 == 1 }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3BA803-0DAE-4332-B6EE-C95D5F0EE813}"/>
              </a:ext>
            </a:extLst>
          </p:cNvPr>
          <p:cNvSpPr/>
          <p:nvPr/>
        </p:nvSpPr>
        <p:spPr>
          <a:xfrm>
            <a:off x="818606" y="4140758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FCDDFD-F5F5-4922-9084-9461B5D8BED9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02904" y="4403750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44C068-2032-4850-B473-492D1E3C948D}"/>
              </a:ext>
            </a:extLst>
          </p:cNvPr>
          <p:cNvSpPr/>
          <p:nvPr/>
        </p:nvSpPr>
        <p:spPr>
          <a:xfrm>
            <a:off x="3213800" y="7309507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Q02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D55A0-32FC-46D5-954D-B60F7C9BA005}"/>
              </a:ext>
            </a:extLst>
          </p:cNvPr>
          <p:cNvSpPr/>
          <p:nvPr/>
        </p:nvSpPr>
        <p:spPr>
          <a:xfrm>
            <a:off x="3164737" y="7260444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E89DA2-5549-41A3-ADD0-4C7666DED9FF}"/>
              </a:ext>
            </a:extLst>
          </p:cNvPr>
          <p:cNvSpPr/>
          <p:nvPr/>
        </p:nvSpPr>
        <p:spPr>
          <a:xfrm>
            <a:off x="2073928" y="3439322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2A17A8-CC77-46FF-B21B-57263DFA6CFA}"/>
              </a:ext>
            </a:extLst>
          </p:cNvPr>
          <p:cNvSpPr/>
          <p:nvPr/>
        </p:nvSpPr>
        <p:spPr>
          <a:xfrm>
            <a:off x="2024865" y="3390259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43BE-9BB1-42B2-97B5-7BC36B7825FD}"/>
              </a:ext>
            </a:extLst>
          </p:cNvPr>
          <p:cNvSpPr/>
          <p:nvPr/>
        </p:nvSpPr>
        <p:spPr>
          <a:xfrm>
            <a:off x="4568677" y="3488385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Q21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8DB36-3291-451A-A3B6-97F57B077293}"/>
              </a:ext>
            </a:extLst>
          </p:cNvPr>
          <p:cNvSpPr/>
          <p:nvPr/>
        </p:nvSpPr>
        <p:spPr>
          <a:xfrm>
            <a:off x="4519614" y="3439322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FF5FD8-F7CF-42A0-8455-0D52248AF465}"/>
              </a:ext>
            </a:extLst>
          </p:cNvPr>
          <p:cNvSpPr/>
          <p:nvPr/>
        </p:nvSpPr>
        <p:spPr>
          <a:xfrm>
            <a:off x="2073928" y="4912057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Q01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AC6BBB-95AD-4BE8-B769-3C7E2596004C}"/>
              </a:ext>
            </a:extLst>
          </p:cNvPr>
          <p:cNvSpPr/>
          <p:nvPr/>
        </p:nvSpPr>
        <p:spPr>
          <a:xfrm>
            <a:off x="3334002" y="1853047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9F59F0-6501-4098-B512-E1BF47C6700A}"/>
              </a:ext>
            </a:extLst>
          </p:cNvPr>
          <p:cNvSpPr/>
          <p:nvPr/>
        </p:nvSpPr>
        <p:spPr>
          <a:xfrm>
            <a:off x="3164737" y="4140758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Q11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79B93B-DBAE-4403-97F5-4177CA302B6D}"/>
              </a:ext>
            </a:extLst>
          </p:cNvPr>
          <p:cNvSpPr/>
          <p:nvPr/>
        </p:nvSpPr>
        <p:spPr>
          <a:xfrm>
            <a:off x="4452158" y="4912057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Q12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A253C6-1DF0-44B1-A560-4EEB2F1984F7}"/>
              </a:ext>
            </a:extLst>
          </p:cNvPr>
          <p:cNvSpPr/>
          <p:nvPr/>
        </p:nvSpPr>
        <p:spPr>
          <a:xfrm>
            <a:off x="5638516" y="4140758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Q22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93E7FE-9B64-4DC8-822D-794C42728DEE}"/>
              </a:ext>
            </a:extLst>
          </p:cNvPr>
          <p:cNvCxnSpPr>
            <a:cxnSpLocks/>
            <a:stCxn id="3" idx="7"/>
            <a:endCxn id="13" idx="2"/>
          </p:cNvCxnSpPr>
          <p:nvPr/>
        </p:nvCxnSpPr>
        <p:spPr>
          <a:xfrm rot="5400000" flipH="1" flipV="1">
            <a:off x="1413008" y="3556868"/>
            <a:ext cx="515473" cy="8063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C906C3D-D11D-4CF9-9411-B19B2C61A1A1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rot="5400000" flipH="1" flipV="1">
            <a:off x="2173820" y="2279140"/>
            <a:ext cx="1323283" cy="997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DC61B2-1B4D-431B-BDFA-84991280F373}"/>
              </a:ext>
            </a:extLst>
          </p:cNvPr>
          <p:cNvCxnSpPr>
            <a:cxnSpLocks/>
            <a:stCxn id="21" idx="6"/>
            <a:endCxn id="15" idx="0"/>
          </p:cNvCxnSpPr>
          <p:nvPr/>
        </p:nvCxnSpPr>
        <p:spPr>
          <a:xfrm>
            <a:off x="3859986" y="2116039"/>
            <a:ext cx="971683" cy="1372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287D7D5-9E48-4EE1-B4B2-3B750C498309}"/>
              </a:ext>
            </a:extLst>
          </p:cNvPr>
          <p:cNvCxnSpPr>
            <a:cxnSpLocks/>
            <a:stCxn id="15" idx="6"/>
            <a:endCxn id="24" idx="0"/>
          </p:cNvCxnSpPr>
          <p:nvPr/>
        </p:nvCxnSpPr>
        <p:spPr>
          <a:xfrm>
            <a:off x="5094661" y="3751377"/>
            <a:ext cx="806847" cy="389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2D2E0B8-ACB9-45C9-8AFC-0232509D91DF}"/>
              </a:ext>
            </a:extLst>
          </p:cNvPr>
          <p:cNvCxnSpPr>
            <a:cxnSpLocks/>
            <a:stCxn id="3" idx="5"/>
            <a:endCxn id="19" idx="3"/>
          </p:cNvCxnSpPr>
          <p:nvPr/>
        </p:nvCxnSpPr>
        <p:spPr>
          <a:xfrm rot="16200000" flipH="1">
            <a:off x="1323610" y="4533664"/>
            <a:ext cx="771299" cy="883396"/>
          </a:xfrm>
          <a:prstGeom prst="curvedConnector3">
            <a:avLst>
              <a:gd name="adj1" fmla="val 109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968C35-5641-43C4-A7E3-A2DE2BCDCD3F}"/>
              </a:ext>
            </a:extLst>
          </p:cNvPr>
          <p:cNvCxnSpPr>
            <a:cxnSpLocks/>
            <a:stCxn id="19" idx="5"/>
            <a:endCxn id="5" idx="2"/>
          </p:cNvCxnSpPr>
          <p:nvPr/>
        </p:nvCxnSpPr>
        <p:spPr>
          <a:xfrm rot="16200000" flipH="1">
            <a:off x="1762598" y="6121296"/>
            <a:ext cx="2211487" cy="6909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73B8467-D8EB-4580-AFA7-1E843A94FEAF}"/>
              </a:ext>
            </a:extLst>
          </p:cNvPr>
          <p:cNvCxnSpPr>
            <a:cxnSpLocks/>
            <a:stCxn id="19" idx="7"/>
            <a:endCxn id="22" idx="3"/>
          </p:cNvCxnSpPr>
          <p:nvPr/>
        </p:nvCxnSpPr>
        <p:spPr>
          <a:xfrm rot="5400000" flipH="1" flipV="1">
            <a:off x="2682638" y="4429959"/>
            <a:ext cx="399373" cy="718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0337823-7797-4B7C-A451-343F473DD2BF}"/>
              </a:ext>
            </a:extLst>
          </p:cNvPr>
          <p:cNvCxnSpPr>
            <a:cxnSpLocks/>
            <a:stCxn id="14" idx="5"/>
            <a:endCxn id="22" idx="1"/>
          </p:cNvCxnSpPr>
          <p:nvPr/>
        </p:nvCxnSpPr>
        <p:spPr>
          <a:xfrm rot="16200000" flipH="1">
            <a:off x="2752263" y="3728283"/>
            <a:ext cx="294817" cy="684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FBA2FFF-F895-4487-830D-70BC1E0A21AC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rot="5400000" flipH="1" flipV="1">
            <a:off x="3989475" y="3596250"/>
            <a:ext cx="245754" cy="99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65C9299-ADD4-4804-B9C9-389325F0BA57}"/>
              </a:ext>
            </a:extLst>
          </p:cNvPr>
          <p:cNvCxnSpPr>
            <a:cxnSpLocks/>
            <a:stCxn id="22" idx="5"/>
            <a:endCxn id="23" idx="2"/>
          </p:cNvCxnSpPr>
          <p:nvPr/>
        </p:nvCxnSpPr>
        <p:spPr>
          <a:xfrm rot="16200000" flipH="1">
            <a:off x="3740257" y="4463148"/>
            <a:ext cx="585336" cy="8384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85B65D8-B765-4EC2-A3DE-E18FE2425B1E}"/>
              </a:ext>
            </a:extLst>
          </p:cNvPr>
          <p:cNvCxnSpPr>
            <a:cxnSpLocks/>
            <a:stCxn id="6" idx="6"/>
            <a:endCxn id="23" idx="4"/>
          </p:cNvCxnSpPr>
          <p:nvPr/>
        </p:nvCxnSpPr>
        <p:spPr>
          <a:xfrm flipV="1">
            <a:off x="3788847" y="5438041"/>
            <a:ext cx="926303" cy="2134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6E635FE-451A-4182-B8FD-7EBF9FD5110D}"/>
              </a:ext>
            </a:extLst>
          </p:cNvPr>
          <p:cNvCxnSpPr>
            <a:cxnSpLocks/>
            <a:stCxn id="23" idx="6"/>
            <a:endCxn id="24" idx="4"/>
          </p:cNvCxnSpPr>
          <p:nvPr/>
        </p:nvCxnSpPr>
        <p:spPr>
          <a:xfrm flipV="1">
            <a:off x="4978142" y="4666742"/>
            <a:ext cx="923366" cy="5083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3FF571F5-5F5E-43F3-8E5B-1E7AA228725E}"/>
              </a:ext>
            </a:extLst>
          </p:cNvPr>
          <p:cNvCxnSpPr>
            <a:cxnSpLocks/>
            <a:stCxn id="24" idx="7"/>
            <a:endCxn id="21" idx="7"/>
          </p:cNvCxnSpPr>
          <p:nvPr/>
        </p:nvCxnSpPr>
        <p:spPr>
          <a:xfrm rot="16200000" flipV="1">
            <a:off x="3791359" y="1921675"/>
            <a:ext cx="2287711" cy="2304514"/>
          </a:xfrm>
          <a:prstGeom prst="curvedConnector3">
            <a:avLst>
              <a:gd name="adj1" fmla="val 1133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9675C29-85BE-47A5-8123-789D744BBCD9}"/>
              </a:ext>
            </a:extLst>
          </p:cNvPr>
          <p:cNvCxnSpPr>
            <a:cxnSpLocks/>
            <a:stCxn id="24" idx="5"/>
            <a:endCxn id="6" idx="5"/>
          </p:cNvCxnSpPr>
          <p:nvPr/>
        </p:nvCxnSpPr>
        <p:spPr>
          <a:xfrm rot="5400000">
            <a:off x="3290739" y="4996423"/>
            <a:ext cx="3203442" cy="2390023"/>
          </a:xfrm>
          <a:prstGeom prst="curvedConnector3">
            <a:avLst>
              <a:gd name="adj1" fmla="val 109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429703E-95B1-4F1A-AC57-5A3F2344C258}"/>
              </a:ext>
            </a:extLst>
          </p:cNvPr>
          <p:cNvCxnSpPr>
            <a:cxnSpLocks/>
            <a:stCxn id="23" idx="0"/>
            <a:endCxn id="14" idx="6"/>
          </p:cNvCxnSpPr>
          <p:nvPr/>
        </p:nvCxnSpPr>
        <p:spPr>
          <a:xfrm rot="16200000" flipV="1">
            <a:off x="3077192" y="3274098"/>
            <a:ext cx="1209743" cy="2066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9E3709B-5082-427A-BFC7-51D7F2F14692}"/>
              </a:ext>
            </a:extLst>
          </p:cNvPr>
          <p:cNvCxnSpPr>
            <a:cxnSpLocks/>
            <a:stCxn id="16" idx="4"/>
            <a:endCxn id="19" idx="6"/>
          </p:cNvCxnSpPr>
          <p:nvPr/>
        </p:nvCxnSpPr>
        <p:spPr>
          <a:xfrm rot="5400000">
            <a:off x="3159983" y="3503362"/>
            <a:ext cx="1111617" cy="22317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ADD211B-026D-4EE9-8C41-CBEDA8ADEFB4}"/>
              </a:ext>
            </a:extLst>
          </p:cNvPr>
          <p:cNvSpPr/>
          <p:nvPr/>
        </p:nvSpPr>
        <p:spPr>
          <a:xfrm>
            <a:off x="1375744" y="3579202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9C4F35-C33B-4888-B32C-9CF8C7AB4B60}"/>
              </a:ext>
            </a:extLst>
          </p:cNvPr>
          <p:cNvSpPr/>
          <p:nvPr/>
        </p:nvSpPr>
        <p:spPr>
          <a:xfrm>
            <a:off x="2877132" y="2379031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34A288-DEF9-418C-93FF-8D43C18EE41E}"/>
              </a:ext>
            </a:extLst>
          </p:cNvPr>
          <p:cNvSpPr/>
          <p:nvPr/>
        </p:nvSpPr>
        <p:spPr>
          <a:xfrm>
            <a:off x="2636744" y="4535986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5C5C28-BAE7-4D25-90A8-8CA59EA1E608}"/>
              </a:ext>
            </a:extLst>
          </p:cNvPr>
          <p:cNvSpPr/>
          <p:nvPr/>
        </p:nvSpPr>
        <p:spPr>
          <a:xfrm>
            <a:off x="4250481" y="3870090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C39808-5FB5-46CE-A1F5-B0E4E3396608}"/>
              </a:ext>
            </a:extLst>
          </p:cNvPr>
          <p:cNvSpPr/>
          <p:nvPr/>
        </p:nvSpPr>
        <p:spPr>
          <a:xfrm>
            <a:off x="5316355" y="4858058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329920-09B1-4562-937F-A47F939502A6}"/>
              </a:ext>
            </a:extLst>
          </p:cNvPr>
          <p:cNvSpPr/>
          <p:nvPr/>
        </p:nvSpPr>
        <p:spPr>
          <a:xfrm>
            <a:off x="4399423" y="5625495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5E0BDDF-9EB0-4013-B776-7F509323E4F8}"/>
              </a:ext>
            </a:extLst>
          </p:cNvPr>
          <p:cNvCxnSpPr>
            <a:cxnSpLocks/>
            <a:stCxn id="6" idx="4"/>
            <a:endCxn id="3" idx="4"/>
          </p:cNvCxnSpPr>
          <p:nvPr/>
        </p:nvCxnSpPr>
        <p:spPr>
          <a:xfrm rot="5400000" flipH="1">
            <a:off x="670289" y="5078051"/>
            <a:ext cx="3217812" cy="2395194"/>
          </a:xfrm>
          <a:prstGeom prst="curvedConnector3">
            <a:avLst>
              <a:gd name="adj1" fmla="val -71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B9B5C70-3DCF-4069-A117-A55C2A1A1A7C}"/>
              </a:ext>
            </a:extLst>
          </p:cNvPr>
          <p:cNvCxnSpPr>
            <a:cxnSpLocks/>
            <a:stCxn id="21" idx="1"/>
            <a:endCxn id="3" idx="0"/>
          </p:cNvCxnSpPr>
          <p:nvPr/>
        </p:nvCxnSpPr>
        <p:spPr>
          <a:xfrm rot="16200000" flipH="1" flipV="1">
            <a:off x="1140974" y="1870700"/>
            <a:ext cx="2210682" cy="2329433"/>
          </a:xfrm>
          <a:prstGeom prst="curvedConnector3">
            <a:avLst>
              <a:gd name="adj1" fmla="val -13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B719886-855C-4EA2-A24A-E42AEBD9611B}"/>
              </a:ext>
            </a:extLst>
          </p:cNvPr>
          <p:cNvSpPr/>
          <p:nvPr/>
        </p:nvSpPr>
        <p:spPr>
          <a:xfrm>
            <a:off x="2459317" y="1416975"/>
            <a:ext cx="19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A1DDA4-1200-45C6-B594-A92B1484D00B}"/>
              </a:ext>
            </a:extLst>
          </p:cNvPr>
          <p:cNvSpPr/>
          <p:nvPr/>
        </p:nvSpPr>
        <p:spPr>
          <a:xfrm>
            <a:off x="1590192" y="5438040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A801C88-D92C-4896-9202-AC3F4070CEEF}"/>
              </a:ext>
            </a:extLst>
          </p:cNvPr>
          <p:cNvSpPr/>
          <p:nvPr/>
        </p:nvSpPr>
        <p:spPr>
          <a:xfrm>
            <a:off x="1418752" y="6802946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8D6438-7C89-4EE6-B763-A7A2F521A606}"/>
              </a:ext>
            </a:extLst>
          </p:cNvPr>
          <p:cNvSpPr/>
          <p:nvPr/>
        </p:nvSpPr>
        <p:spPr>
          <a:xfrm>
            <a:off x="2491323" y="5826017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DD7BA5C-7DCF-432C-B7D5-5B10076E6B6F}"/>
              </a:ext>
            </a:extLst>
          </p:cNvPr>
          <p:cNvSpPr/>
          <p:nvPr/>
        </p:nvSpPr>
        <p:spPr>
          <a:xfrm>
            <a:off x="2633358" y="4034417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3B6BA4-5033-42D0-B656-23B8D9981EDC}"/>
              </a:ext>
            </a:extLst>
          </p:cNvPr>
          <p:cNvSpPr/>
          <p:nvPr/>
        </p:nvSpPr>
        <p:spPr>
          <a:xfrm>
            <a:off x="5357429" y="3576242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EE54E28-E5EE-43B2-8DE7-3742DBDB0F10}"/>
              </a:ext>
            </a:extLst>
          </p:cNvPr>
          <p:cNvSpPr/>
          <p:nvPr/>
        </p:nvSpPr>
        <p:spPr>
          <a:xfrm>
            <a:off x="4852146" y="1596287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E1108F9-153C-4BF1-8332-759111B09222}"/>
              </a:ext>
            </a:extLst>
          </p:cNvPr>
          <p:cNvSpPr/>
          <p:nvPr/>
        </p:nvSpPr>
        <p:spPr>
          <a:xfrm>
            <a:off x="4105208" y="2009978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988097-04F6-44FD-B3F0-7BC9E01195C9}"/>
              </a:ext>
            </a:extLst>
          </p:cNvPr>
          <p:cNvSpPr/>
          <p:nvPr/>
        </p:nvSpPr>
        <p:spPr>
          <a:xfrm>
            <a:off x="3647880" y="4622800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24FAB6-3E39-4C69-BC40-CBD99ADF2236}"/>
              </a:ext>
            </a:extLst>
          </p:cNvPr>
          <p:cNvSpPr/>
          <p:nvPr/>
        </p:nvSpPr>
        <p:spPr>
          <a:xfrm>
            <a:off x="3280283" y="3576286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D204FF-996D-4FBE-BF57-9FC631B99871}"/>
              </a:ext>
            </a:extLst>
          </p:cNvPr>
          <p:cNvSpPr/>
          <p:nvPr/>
        </p:nvSpPr>
        <p:spPr>
          <a:xfrm>
            <a:off x="5498084" y="6926056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BFC22A-9846-4CFC-B7F1-D66D48464155}"/>
              </a:ext>
            </a:extLst>
          </p:cNvPr>
          <p:cNvSpPr/>
          <p:nvPr/>
        </p:nvSpPr>
        <p:spPr>
          <a:xfrm>
            <a:off x="3252056" y="5015703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45B3ACF2-25A4-450E-8E96-14298BF8D513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 rot="16200000" flipH="1" flipV="1">
            <a:off x="3164737" y="4140758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0717647-778F-48B4-BC77-8A8336E56B1E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 rot="16200000" flipH="1" flipV="1">
            <a:off x="2073928" y="4912057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29FCCA17-0C09-4AF0-A781-AE8D4CB7B71F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 rot="16200000" flipH="1">
            <a:off x="709672" y="4403750"/>
            <a:ext cx="371926" cy="12700"/>
          </a:xfrm>
          <a:prstGeom prst="curvedConnector5">
            <a:avLst>
              <a:gd name="adj1" fmla="val -61464"/>
              <a:gd name="adj2" fmla="val -5130969"/>
              <a:gd name="adj3" fmla="val 161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FFE93BB-0BFA-43E3-847F-96101EB102FE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 rot="16200000" flipH="1" flipV="1">
            <a:off x="2073928" y="3439322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C71D3AF-4179-429D-A59D-FB81F7E15E95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6200000" flipH="1" flipV="1">
            <a:off x="4454986" y="3595349"/>
            <a:ext cx="220656" cy="91399"/>
          </a:xfrm>
          <a:prstGeom prst="curvedConnector4">
            <a:avLst>
              <a:gd name="adj1" fmla="val -145022"/>
              <a:gd name="adj2" fmla="val 3501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A1368E85-DE96-4554-B4DF-C7FDCFB7801B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 rot="16200000" flipH="1">
            <a:off x="5529582" y="4403750"/>
            <a:ext cx="371926" cy="12700"/>
          </a:xfrm>
          <a:prstGeom prst="curvedConnector5">
            <a:avLst>
              <a:gd name="adj1" fmla="val -23049"/>
              <a:gd name="adj2" fmla="val -4493472"/>
              <a:gd name="adj3" fmla="val 11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D5CCC359-9211-47E6-976A-4BFCCDCF5025}"/>
              </a:ext>
            </a:extLst>
          </p:cNvPr>
          <p:cNvCxnSpPr>
            <a:cxnSpLocks/>
            <a:stCxn id="23" idx="6"/>
            <a:endCxn id="23" idx="4"/>
          </p:cNvCxnSpPr>
          <p:nvPr/>
        </p:nvCxnSpPr>
        <p:spPr>
          <a:xfrm flipH="1">
            <a:off x="4715150" y="5175049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9D926B8D-0BFE-4228-8669-F3668F5D263A}"/>
              </a:ext>
            </a:extLst>
          </p:cNvPr>
          <p:cNvCxnSpPr>
            <a:cxnSpLocks/>
            <a:stCxn id="6" idx="7"/>
            <a:endCxn id="6" idx="1"/>
          </p:cNvCxnSpPr>
          <p:nvPr/>
        </p:nvCxnSpPr>
        <p:spPr>
          <a:xfrm rot="16200000" flipV="1">
            <a:off x="3476792" y="7131187"/>
            <a:ext cx="12700" cy="441312"/>
          </a:xfrm>
          <a:prstGeom prst="curvedConnector3">
            <a:avLst>
              <a:gd name="adj1" fmla="val 2519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B24A20C9-815A-487B-8E79-445690056DAB}"/>
              </a:ext>
            </a:extLst>
          </p:cNvPr>
          <p:cNvCxnSpPr>
            <a:cxnSpLocks/>
            <a:stCxn id="21" idx="5"/>
            <a:endCxn id="21" idx="3"/>
          </p:cNvCxnSpPr>
          <p:nvPr/>
        </p:nvCxnSpPr>
        <p:spPr>
          <a:xfrm rot="5400000">
            <a:off x="3596994" y="2116039"/>
            <a:ext cx="12700" cy="371926"/>
          </a:xfrm>
          <a:prstGeom prst="curvedConnector3">
            <a:avLst>
              <a:gd name="adj1" fmla="val 240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EBF8037-EEED-4448-AA21-28378D6A8731}"/>
              </a:ext>
            </a:extLst>
          </p:cNvPr>
          <p:cNvSpPr/>
          <p:nvPr/>
        </p:nvSpPr>
        <p:spPr>
          <a:xfrm>
            <a:off x="5155731" y="5485754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AF80886-54AE-4524-B180-70C503C850F7}"/>
              </a:ext>
            </a:extLst>
          </p:cNvPr>
          <p:cNvSpPr/>
          <p:nvPr/>
        </p:nvSpPr>
        <p:spPr>
          <a:xfrm>
            <a:off x="1759384" y="4499689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A86525A-2678-437C-8917-A52958D5EFFE}"/>
              </a:ext>
            </a:extLst>
          </p:cNvPr>
          <p:cNvSpPr/>
          <p:nvPr/>
        </p:nvSpPr>
        <p:spPr>
          <a:xfrm>
            <a:off x="330912" y="4043658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BF2131C-175B-4870-9AEE-6960EAA9A7C6}"/>
              </a:ext>
            </a:extLst>
          </p:cNvPr>
          <p:cNvSpPr/>
          <p:nvPr/>
        </p:nvSpPr>
        <p:spPr>
          <a:xfrm>
            <a:off x="1719415" y="3024667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9917CD-6ADE-4661-A255-726AFA873CC2}"/>
              </a:ext>
            </a:extLst>
          </p:cNvPr>
          <p:cNvSpPr/>
          <p:nvPr/>
        </p:nvSpPr>
        <p:spPr>
          <a:xfrm>
            <a:off x="3523268" y="2571343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0905D85-CE4E-410B-856D-3CBF6ECEC2BB}"/>
              </a:ext>
            </a:extLst>
          </p:cNvPr>
          <p:cNvSpPr/>
          <p:nvPr/>
        </p:nvSpPr>
        <p:spPr>
          <a:xfrm>
            <a:off x="2851915" y="3783980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E576DE-634C-4F7C-A7E9-3B4BA2A82E87}"/>
              </a:ext>
            </a:extLst>
          </p:cNvPr>
          <p:cNvSpPr/>
          <p:nvPr/>
        </p:nvSpPr>
        <p:spPr>
          <a:xfrm>
            <a:off x="4152818" y="3119054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6545FD8-911B-43B9-8FBD-A2C53A1CD5ED}"/>
              </a:ext>
            </a:extLst>
          </p:cNvPr>
          <p:cNvSpPr/>
          <p:nvPr/>
        </p:nvSpPr>
        <p:spPr>
          <a:xfrm>
            <a:off x="5136216" y="4253254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D951149-C460-4389-AE9B-C9331E8692FB}"/>
              </a:ext>
            </a:extLst>
          </p:cNvPr>
          <p:cNvSpPr/>
          <p:nvPr/>
        </p:nvSpPr>
        <p:spPr>
          <a:xfrm>
            <a:off x="3307839" y="6738754"/>
            <a:ext cx="2455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460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AB3D8-F566-4203-856E-CB00B686705A}"/>
              </a:ext>
            </a:extLst>
          </p:cNvPr>
          <p:cNvSpPr/>
          <p:nvPr/>
        </p:nvSpPr>
        <p:spPr>
          <a:xfrm>
            <a:off x="793639" y="332509"/>
            <a:ext cx="414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𝑤𝑐𝑤^𝑟 | 𝑤 ∊ {𝑎, 𝑏, c}^∗ }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5420-B39E-446C-895D-4CBB0B297505}"/>
              </a:ext>
            </a:extLst>
          </p:cNvPr>
          <p:cNvSpPr/>
          <p:nvPr/>
        </p:nvSpPr>
        <p:spPr>
          <a:xfrm>
            <a:off x="1291050" y="178668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E08DB8-FD0D-4185-95B7-56D0AA0FD26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875348" y="204967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50F07E9-0E00-42DB-B9EA-14FB5C658571}"/>
              </a:ext>
            </a:extLst>
          </p:cNvPr>
          <p:cNvSpPr/>
          <p:nvPr/>
        </p:nvSpPr>
        <p:spPr>
          <a:xfrm>
            <a:off x="4940135" y="178668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AE1A1-C654-47F7-8D07-BAFD2D7AFB79}"/>
              </a:ext>
            </a:extLst>
          </p:cNvPr>
          <p:cNvSpPr/>
          <p:nvPr/>
        </p:nvSpPr>
        <p:spPr>
          <a:xfrm>
            <a:off x="4891072" y="173762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EBD42F-9F16-422E-84C4-66BF2659CFFD}"/>
              </a:ext>
            </a:extLst>
          </p:cNvPr>
          <p:cNvSpPr/>
          <p:nvPr/>
        </p:nvSpPr>
        <p:spPr>
          <a:xfrm>
            <a:off x="3166008" y="178287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3867EC-E228-4A72-A6BC-683493FDC59F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1817034" y="2045868"/>
            <a:ext cx="1348974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2E2BC-F020-4354-BE64-4AF3F50E789C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3691992" y="2045868"/>
            <a:ext cx="1248143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3DD130-7046-41BF-A288-09CCCDC300E5}"/>
              </a:ext>
            </a:extLst>
          </p:cNvPr>
          <p:cNvSpPr/>
          <p:nvPr/>
        </p:nvSpPr>
        <p:spPr>
          <a:xfrm>
            <a:off x="3891136" y="175304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/>
              <a:t>λ</a:t>
            </a:r>
            <a:r>
              <a:rPr lang="en-US" sz="1200" dirty="0"/>
              <a:t>, $ -&gt; $</a:t>
            </a:r>
            <a:endParaRPr lang="en-US" sz="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7A65B-FBDE-4D57-8180-C04F640B6C9A}"/>
              </a:ext>
            </a:extLst>
          </p:cNvPr>
          <p:cNvSpPr/>
          <p:nvPr/>
        </p:nvSpPr>
        <p:spPr>
          <a:xfrm>
            <a:off x="2105521" y="175304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</a:t>
            </a:r>
            <a:r>
              <a:rPr lang="el-GR" sz="1200" dirty="0"/>
              <a:t>λ</a:t>
            </a:r>
            <a:r>
              <a:rPr lang="en-US" sz="1200" dirty="0"/>
              <a:t> -&gt; </a:t>
            </a:r>
            <a:r>
              <a:rPr lang="el-GR" sz="1200" dirty="0"/>
              <a:t>λ</a:t>
            </a:r>
            <a:endParaRPr lang="en-US" sz="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273F7-DAE2-4DD2-9D85-22B5C8F7DE0A}"/>
              </a:ext>
            </a:extLst>
          </p:cNvPr>
          <p:cNvSpPr/>
          <p:nvPr/>
        </p:nvSpPr>
        <p:spPr>
          <a:xfrm>
            <a:off x="1291050" y="3528813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</a:t>
            </a:r>
            <a:r>
              <a:rPr lang="el-GR" sz="1200" dirty="0"/>
              <a:t>λ</a:t>
            </a:r>
            <a:r>
              <a:rPr lang="en-US" sz="1200" dirty="0"/>
              <a:t> -&gt; c</a:t>
            </a:r>
            <a:endParaRPr lang="en-US" sz="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8EFE0D-2688-4E2E-B34D-065B0E97CC91}"/>
              </a:ext>
            </a:extLst>
          </p:cNvPr>
          <p:cNvSpPr/>
          <p:nvPr/>
        </p:nvSpPr>
        <p:spPr>
          <a:xfrm>
            <a:off x="1291050" y="3228511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</a:t>
            </a:r>
            <a:r>
              <a:rPr lang="el-GR" sz="1200" dirty="0"/>
              <a:t>λ</a:t>
            </a:r>
            <a:r>
              <a:rPr lang="en-US" sz="1200" dirty="0"/>
              <a:t> -&gt; b</a:t>
            </a:r>
            <a:endParaRPr lang="en-US" sz="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E193B-4117-4C87-9019-E0B91B710A26}"/>
              </a:ext>
            </a:extLst>
          </p:cNvPr>
          <p:cNvSpPr/>
          <p:nvPr/>
        </p:nvSpPr>
        <p:spPr>
          <a:xfrm>
            <a:off x="1291050" y="2927900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</a:t>
            </a:r>
            <a:r>
              <a:rPr lang="el-GR" sz="1200" dirty="0"/>
              <a:t>λ</a:t>
            </a:r>
            <a:r>
              <a:rPr lang="en-US" sz="1200" dirty="0"/>
              <a:t> -&gt; a</a:t>
            </a:r>
            <a:endParaRPr lang="en-US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A1483A-AE50-4B3D-B59B-0BF4C3BB1604}"/>
              </a:ext>
            </a:extLst>
          </p:cNvPr>
          <p:cNvSpPr/>
          <p:nvPr/>
        </p:nvSpPr>
        <p:spPr>
          <a:xfrm>
            <a:off x="3164738" y="2927900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-&gt; </a:t>
            </a:r>
            <a:r>
              <a:rPr lang="el-GR" sz="1200" dirty="0"/>
              <a:t>λ</a:t>
            </a:r>
            <a:endParaRPr lang="en-US" sz="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B5B5C-49A3-4D10-A720-402DEB879A8E}"/>
              </a:ext>
            </a:extLst>
          </p:cNvPr>
          <p:cNvSpPr/>
          <p:nvPr/>
        </p:nvSpPr>
        <p:spPr>
          <a:xfrm>
            <a:off x="3164738" y="3198745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-&gt; </a:t>
            </a:r>
            <a:r>
              <a:rPr lang="el-GR" sz="1200" dirty="0"/>
              <a:t>λ</a:t>
            </a:r>
            <a:endParaRPr lang="en-US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2EB35D-9CF0-4526-8380-8BB4D804A7C5}"/>
              </a:ext>
            </a:extLst>
          </p:cNvPr>
          <p:cNvSpPr/>
          <p:nvPr/>
        </p:nvSpPr>
        <p:spPr>
          <a:xfrm>
            <a:off x="3164738" y="346188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 -&gt; </a:t>
            </a:r>
            <a:r>
              <a:rPr lang="el-GR" sz="1200" dirty="0"/>
              <a:t>λ</a:t>
            </a:r>
            <a:endParaRPr lang="en-US" sz="700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3EA901-DE68-4CDD-90C7-BBF0495927C4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 rot="16200000" flipH="1">
            <a:off x="1554042" y="2049678"/>
            <a:ext cx="12700" cy="371926"/>
          </a:xfrm>
          <a:prstGeom prst="curvedConnector3">
            <a:avLst>
              <a:gd name="adj1" fmla="val 486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B38CF26-33AB-48EE-B14D-E2DB40D3929C}"/>
              </a:ext>
            </a:extLst>
          </p:cNvPr>
          <p:cNvCxnSpPr>
            <a:cxnSpLocks/>
            <a:stCxn id="7" idx="3"/>
            <a:endCxn id="7" idx="5"/>
          </p:cNvCxnSpPr>
          <p:nvPr/>
        </p:nvCxnSpPr>
        <p:spPr>
          <a:xfrm rot="16200000" flipH="1">
            <a:off x="3429000" y="2045868"/>
            <a:ext cx="12700" cy="371926"/>
          </a:xfrm>
          <a:prstGeom prst="curvedConnector3">
            <a:avLst>
              <a:gd name="adj1" fmla="val 498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5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B6724-D3D8-4CFE-84FE-24AFB6D4F427}"/>
              </a:ext>
            </a:extLst>
          </p:cNvPr>
          <p:cNvSpPr/>
          <p:nvPr/>
        </p:nvSpPr>
        <p:spPr>
          <a:xfrm>
            <a:off x="593155" y="332509"/>
            <a:ext cx="4156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𝑎^𝑛 𝑏^(𝑛+𝑚) 𝑎^𝑚 | 𝑚, 𝑛 ≥ 1 }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CE0D24-4F3C-4575-B9A6-9F2313B8C7F5}"/>
              </a:ext>
            </a:extLst>
          </p:cNvPr>
          <p:cNvSpPr/>
          <p:nvPr/>
        </p:nvSpPr>
        <p:spPr>
          <a:xfrm>
            <a:off x="593155" y="3087399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F36A4B-853D-497E-8297-86B79E15468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77453" y="3350391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87817B-76AC-4516-A30D-49336C061825}"/>
              </a:ext>
            </a:extLst>
          </p:cNvPr>
          <p:cNvSpPr/>
          <p:nvPr/>
        </p:nvSpPr>
        <p:spPr>
          <a:xfrm>
            <a:off x="6010526" y="308773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ECF20-A0EF-46FE-A1B1-7E1BD935A661}"/>
              </a:ext>
            </a:extLst>
          </p:cNvPr>
          <p:cNvSpPr/>
          <p:nvPr/>
        </p:nvSpPr>
        <p:spPr>
          <a:xfrm>
            <a:off x="5961463" y="303867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DEF291-2B32-4741-B3E8-D44B1E0EF79E}"/>
              </a:ext>
            </a:extLst>
          </p:cNvPr>
          <p:cNvSpPr/>
          <p:nvPr/>
        </p:nvSpPr>
        <p:spPr>
          <a:xfrm>
            <a:off x="1734542" y="308589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888925-9EC9-4653-A949-717354CB913F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1119139" y="3348888"/>
            <a:ext cx="615403" cy="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EE34AFE-F977-4283-958E-4F2BAE8A148C}"/>
              </a:ext>
            </a:extLst>
          </p:cNvPr>
          <p:cNvSpPr/>
          <p:nvPr/>
        </p:nvSpPr>
        <p:spPr>
          <a:xfrm>
            <a:off x="2875930" y="3090173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9008A-0FC6-47E6-B33C-BCA25169D1B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260526" y="3348888"/>
            <a:ext cx="615404" cy="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42620C7-10BE-4B3C-8932-5789A0DAA8DA}"/>
              </a:ext>
            </a:extLst>
          </p:cNvPr>
          <p:cNvSpPr/>
          <p:nvPr/>
        </p:nvSpPr>
        <p:spPr>
          <a:xfrm>
            <a:off x="3892712" y="308589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E6BA10-4A56-4F36-B0C8-88330209EF86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3401914" y="3348888"/>
            <a:ext cx="490798" cy="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A86FC98-5A8B-47F6-8EBE-1DC32BA72196}"/>
              </a:ext>
            </a:extLst>
          </p:cNvPr>
          <p:cNvSpPr/>
          <p:nvPr/>
        </p:nvSpPr>
        <p:spPr>
          <a:xfrm>
            <a:off x="4989390" y="308589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4CD6A0-953F-4DCE-9F25-0E3681DF5A5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4418696" y="3348888"/>
            <a:ext cx="570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95B760-4EB0-48AB-8015-DC54E8060BDB}"/>
              </a:ext>
            </a:extLst>
          </p:cNvPr>
          <p:cNvCxnSpPr>
            <a:cxnSpLocks/>
            <a:stCxn id="25" idx="6"/>
            <a:endCxn id="5" idx="2"/>
          </p:cNvCxnSpPr>
          <p:nvPr/>
        </p:nvCxnSpPr>
        <p:spPr>
          <a:xfrm>
            <a:off x="5515374" y="3348888"/>
            <a:ext cx="495152" cy="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F64937B-4323-4242-9631-487AA5EB765F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1997534" y="2976962"/>
            <a:ext cx="12700" cy="371926"/>
          </a:xfrm>
          <a:prstGeom prst="curvedConnector3">
            <a:avLst>
              <a:gd name="adj1" fmla="val 444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7A47F83-6350-402D-89A3-B9E25E940C66}"/>
              </a:ext>
            </a:extLst>
          </p:cNvPr>
          <p:cNvCxnSpPr>
            <a:cxnSpLocks/>
            <a:stCxn id="14" idx="1"/>
            <a:endCxn id="14" idx="7"/>
          </p:cNvCxnSpPr>
          <p:nvPr/>
        </p:nvCxnSpPr>
        <p:spPr>
          <a:xfrm rot="5400000" flipH="1" flipV="1">
            <a:off x="3138922" y="2981239"/>
            <a:ext cx="12700" cy="371926"/>
          </a:xfrm>
          <a:prstGeom prst="curvedConnector3">
            <a:avLst>
              <a:gd name="adj1" fmla="val 456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604BA25-4778-4ADA-B77F-2258C7488154}"/>
              </a:ext>
            </a:extLst>
          </p:cNvPr>
          <p:cNvCxnSpPr>
            <a:cxnSpLocks/>
            <a:stCxn id="20" idx="1"/>
            <a:endCxn id="20" idx="7"/>
          </p:cNvCxnSpPr>
          <p:nvPr/>
        </p:nvCxnSpPr>
        <p:spPr>
          <a:xfrm rot="5400000" flipH="1" flipV="1">
            <a:off x="4155704" y="2976962"/>
            <a:ext cx="12700" cy="371926"/>
          </a:xfrm>
          <a:prstGeom prst="curvedConnector3">
            <a:avLst>
              <a:gd name="adj1" fmla="val 486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0B2923D-E551-4D58-AF42-A4D2F5710CC3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5252382" y="2976962"/>
            <a:ext cx="12700" cy="371926"/>
          </a:xfrm>
          <a:prstGeom prst="curvedConnector3">
            <a:avLst>
              <a:gd name="adj1" fmla="val 474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66304C3-B81E-407D-9E27-CC960EE3C907}"/>
              </a:ext>
            </a:extLst>
          </p:cNvPr>
          <p:cNvSpPr/>
          <p:nvPr/>
        </p:nvSpPr>
        <p:spPr>
          <a:xfrm>
            <a:off x="1071594" y="3437295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</a:t>
            </a:r>
            <a:r>
              <a:rPr lang="el-GR" sz="1200" dirty="0"/>
              <a:t>λ</a:t>
            </a:r>
            <a:r>
              <a:rPr lang="en-US" sz="1200" dirty="0"/>
              <a:t> -&gt; 1</a:t>
            </a:r>
            <a:endParaRPr lang="en-US" sz="7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DECF1D-3EE3-4D4F-9ADC-0DA3A6BEC3C5}"/>
              </a:ext>
            </a:extLst>
          </p:cNvPr>
          <p:cNvSpPr/>
          <p:nvPr/>
        </p:nvSpPr>
        <p:spPr>
          <a:xfrm>
            <a:off x="2195935" y="3458815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1 -&gt; </a:t>
            </a:r>
            <a:r>
              <a:rPr lang="el-GR" sz="1200" dirty="0"/>
              <a:t>λ</a:t>
            </a:r>
            <a:endParaRPr lang="en-US" sz="7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E08EA-564A-4BBE-9921-0CFF8376D9CF}"/>
              </a:ext>
            </a:extLst>
          </p:cNvPr>
          <p:cNvSpPr/>
          <p:nvPr/>
        </p:nvSpPr>
        <p:spPr>
          <a:xfrm>
            <a:off x="3329671" y="343729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</a:t>
            </a:r>
            <a:r>
              <a:rPr lang="el-GR" sz="1200" dirty="0"/>
              <a:t>λ</a:t>
            </a:r>
            <a:r>
              <a:rPr lang="en-US" sz="1200" dirty="0"/>
              <a:t> -&gt; 1</a:t>
            </a:r>
            <a:endParaRPr lang="en-US" sz="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3DC3A1-A1B7-4B5A-ADEA-63E263BC6CE8}"/>
              </a:ext>
            </a:extLst>
          </p:cNvPr>
          <p:cNvSpPr/>
          <p:nvPr/>
        </p:nvSpPr>
        <p:spPr>
          <a:xfrm>
            <a:off x="4392775" y="3458814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1 -&gt; </a:t>
            </a:r>
            <a:r>
              <a:rPr lang="el-GR" sz="1200" dirty="0"/>
              <a:t>λ</a:t>
            </a:r>
            <a:endParaRPr lang="en-US" sz="7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1917A0-20E2-47B7-BDE0-5615B0880001}"/>
              </a:ext>
            </a:extLst>
          </p:cNvPr>
          <p:cNvSpPr/>
          <p:nvPr/>
        </p:nvSpPr>
        <p:spPr>
          <a:xfrm>
            <a:off x="5406074" y="3465457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/>
              <a:t>λ</a:t>
            </a:r>
            <a:r>
              <a:rPr lang="en-US" sz="1200" dirty="0"/>
              <a:t>, $ -&gt; $</a:t>
            </a:r>
            <a:endParaRPr lang="en-US" sz="7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5A3FC0-AF70-4455-82B5-A4148AA5B497}"/>
              </a:ext>
            </a:extLst>
          </p:cNvPr>
          <p:cNvSpPr/>
          <p:nvPr/>
        </p:nvSpPr>
        <p:spPr>
          <a:xfrm>
            <a:off x="1734542" y="228888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</a:t>
            </a:r>
            <a:r>
              <a:rPr lang="el-GR" sz="1200" dirty="0"/>
              <a:t>λ</a:t>
            </a:r>
            <a:r>
              <a:rPr lang="en-US" sz="1200" dirty="0"/>
              <a:t> -&gt; 1</a:t>
            </a:r>
            <a:endParaRPr lang="en-US" sz="7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27990F-801A-45FE-A92A-A0156532E904}"/>
              </a:ext>
            </a:extLst>
          </p:cNvPr>
          <p:cNvSpPr/>
          <p:nvPr/>
        </p:nvSpPr>
        <p:spPr>
          <a:xfrm>
            <a:off x="2757699" y="2275701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1 -&gt; </a:t>
            </a:r>
            <a:r>
              <a:rPr lang="el-GR" sz="1200" dirty="0"/>
              <a:t>λ</a:t>
            </a:r>
            <a:endParaRPr lang="en-US" sz="7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7E788B-B038-4C93-953A-D7924C0DBD2E}"/>
              </a:ext>
            </a:extLst>
          </p:cNvPr>
          <p:cNvSpPr/>
          <p:nvPr/>
        </p:nvSpPr>
        <p:spPr>
          <a:xfrm>
            <a:off x="3839223" y="2266997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</a:t>
            </a:r>
            <a:r>
              <a:rPr lang="el-GR" sz="1200" dirty="0"/>
              <a:t>λ</a:t>
            </a:r>
            <a:r>
              <a:rPr lang="en-US" sz="1200" dirty="0"/>
              <a:t> -&gt; 1</a:t>
            </a:r>
            <a:endParaRPr lang="en-US" sz="7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E63A95-BBC8-431F-BCF4-4CEB02A1F700}"/>
              </a:ext>
            </a:extLst>
          </p:cNvPr>
          <p:cNvSpPr/>
          <p:nvPr/>
        </p:nvSpPr>
        <p:spPr>
          <a:xfrm>
            <a:off x="4918735" y="2266998"/>
            <a:ext cx="675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1 -&gt; </a:t>
            </a:r>
            <a:r>
              <a:rPr lang="el-GR" sz="1200" dirty="0"/>
              <a:t>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2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7E165-C859-46DB-85B0-4954EAE6A647}"/>
              </a:ext>
            </a:extLst>
          </p:cNvPr>
          <p:cNvSpPr/>
          <p:nvPr/>
        </p:nvSpPr>
        <p:spPr>
          <a:xfrm>
            <a:off x="1001490" y="332509"/>
            <a:ext cx="3131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𝑤𝑤 | 𝑤 ∊ {𝑎, 𝑏, 𝑐}^∗}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9FEFFE-8F1E-4621-A6B6-E650736F6DBF}"/>
              </a:ext>
            </a:extLst>
          </p:cNvPr>
          <p:cNvSpPr/>
          <p:nvPr/>
        </p:nvSpPr>
        <p:spPr>
          <a:xfrm>
            <a:off x="998552" y="184764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E124D2-8D31-47F5-9123-CCBEAA7794F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82850" y="211063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8BC6531-F977-4743-A61E-D6B07068BEC6}"/>
              </a:ext>
            </a:extLst>
          </p:cNvPr>
          <p:cNvSpPr/>
          <p:nvPr/>
        </p:nvSpPr>
        <p:spPr>
          <a:xfrm>
            <a:off x="5069529" y="4581618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2DA39-E948-494A-991C-BC2DF4850C87}"/>
              </a:ext>
            </a:extLst>
          </p:cNvPr>
          <p:cNvSpPr/>
          <p:nvPr/>
        </p:nvSpPr>
        <p:spPr>
          <a:xfrm>
            <a:off x="5020466" y="4532555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B76051-6195-45A6-9D90-CA1EB3F2B98F}"/>
              </a:ext>
            </a:extLst>
          </p:cNvPr>
          <p:cNvSpPr/>
          <p:nvPr/>
        </p:nvSpPr>
        <p:spPr>
          <a:xfrm>
            <a:off x="3869621" y="1847544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FE41A-BAFE-4EEC-AAC7-ACC8DFED12C4}"/>
              </a:ext>
            </a:extLst>
          </p:cNvPr>
          <p:cNvSpPr/>
          <p:nvPr/>
        </p:nvSpPr>
        <p:spPr>
          <a:xfrm>
            <a:off x="2408086" y="1847544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B2CB2A-1D88-4A57-8C1D-D4790B0177E8}"/>
              </a:ext>
            </a:extLst>
          </p:cNvPr>
          <p:cNvSpPr/>
          <p:nvPr/>
        </p:nvSpPr>
        <p:spPr>
          <a:xfrm>
            <a:off x="5440561" y="1847544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BE06D7-D3F0-4525-9358-8CB8BF8C3B7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524536" y="2110536"/>
            <a:ext cx="883550" cy="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4EC030-E705-46C6-BDFB-DBE93089DC59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2934070" y="2110536"/>
            <a:ext cx="93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16DD87-1528-4BF0-A61C-EDA029A622D9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395605" y="2110536"/>
            <a:ext cx="104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DF025-9038-4547-904D-EACEA697B237}"/>
              </a:ext>
            </a:extLst>
          </p:cNvPr>
          <p:cNvSpPr/>
          <p:nvPr/>
        </p:nvSpPr>
        <p:spPr>
          <a:xfrm>
            <a:off x="1605549" y="1293750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1 / R</a:t>
            </a:r>
            <a:endParaRPr lang="en-US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D65266-ACEA-4D8A-8E65-7E3660F55AE2}"/>
              </a:ext>
            </a:extLst>
          </p:cNvPr>
          <p:cNvSpPr/>
          <p:nvPr/>
        </p:nvSpPr>
        <p:spPr>
          <a:xfrm>
            <a:off x="1613169" y="1564260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2 / R</a:t>
            </a:r>
            <a:endParaRPr lang="en-US" sz="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DE8B2-8061-4F6B-A6C6-024C0186D5CC}"/>
              </a:ext>
            </a:extLst>
          </p:cNvPr>
          <p:cNvSpPr/>
          <p:nvPr/>
        </p:nvSpPr>
        <p:spPr>
          <a:xfrm>
            <a:off x="1613169" y="1818297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3 / R</a:t>
            </a:r>
            <a:endParaRPr lang="en-US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409CD-D051-428F-A420-183EE93DAEF7}"/>
              </a:ext>
            </a:extLst>
          </p:cNvPr>
          <p:cNvSpPr/>
          <p:nvPr/>
        </p:nvSpPr>
        <p:spPr>
          <a:xfrm>
            <a:off x="3048227" y="1302501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1, 1 / L</a:t>
            </a:r>
            <a:endParaRPr lang="en-US" sz="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4F8E66-BE4D-4165-9F6C-4A9AD8FA96AA}"/>
              </a:ext>
            </a:extLst>
          </p:cNvPr>
          <p:cNvSpPr/>
          <p:nvPr/>
        </p:nvSpPr>
        <p:spPr>
          <a:xfrm>
            <a:off x="3055847" y="1573011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2, 2 / L</a:t>
            </a:r>
            <a:endParaRPr lang="en-US" sz="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534C83-C794-4A65-B681-7ACEAE180646}"/>
              </a:ext>
            </a:extLst>
          </p:cNvPr>
          <p:cNvSpPr/>
          <p:nvPr/>
        </p:nvSpPr>
        <p:spPr>
          <a:xfrm>
            <a:off x="3055847" y="1827048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3, 3 / L</a:t>
            </a:r>
            <a:endParaRPr lang="en-US" sz="7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5F0A71-00B9-408E-B320-04BBB9BD62D9}"/>
              </a:ext>
            </a:extLst>
          </p:cNvPr>
          <p:cNvSpPr/>
          <p:nvPr/>
        </p:nvSpPr>
        <p:spPr>
          <a:xfrm>
            <a:off x="4577475" y="1293440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1 / L</a:t>
            </a:r>
            <a:endParaRPr lang="en-US" sz="7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D325CF-4C0A-4DBC-AFCF-B6A844BDB4AC}"/>
              </a:ext>
            </a:extLst>
          </p:cNvPr>
          <p:cNvSpPr/>
          <p:nvPr/>
        </p:nvSpPr>
        <p:spPr>
          <a:xfrm>
            <a:off x="4585095" y="1579190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2 / L</a:t>
            </a:r>
            <a:endParaRPr lang="en-US" sz="7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80B42-DA3E-4201-B2E8-A81D82D0EEB2}"/>
              </a:ext>
            </a:extLst>
          </p:cNvPr>
          <p:cNvSpPr/>
          <p:nvPr/>
        </p:nvSpPr>
        <p:spPr>
          <a:xfrm>
            <a:off x="4585095" y="1833227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3 / L</a:t>
            </a:r>
            <a:endParaRPr lang="en-US" sz="7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854DC-6BE1-40DC-B293-FA1B91A54BBE}"/>
              </a:ext>
            </a:extLst>
          </p:cNvPr>
          <p:cNvSpPr/>
          <p:nvPr/>
        </p:nvSpPr>
        <p:spPr>
          <a:xfrm>
            <a:off x="3055847" y="1034823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$, $ / L</a:t>
            </a:r>
            <a:endParaRPr lang="en-US" sz="700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97AA781-12C1-4CC4-95C8-D795AD84FB8B}"/>
              </a:ext>
            </a:extLst>
          </p:cNvPr>
          <p:cNvCxnSpPr>
            <a:cxnSpLocks/>
            <a:stCxn id="12" idx="3"/>
            <a:endCxn id="12" idx="5"/>
          </p:cNvCxnSpPr>
          <p:nvPr/>
        </p:nvCxnSpPr>
        <p:spPr>
          <a:xfrm rot="16200000" flipH="1">
            <a:off x="2671078" y="2110536"/>
            <a:ext cx="12700" cy="371926"/>
          </a:xfrm>
          <a:prstGeom prst="curvedConnector3">
            <a:avLst>
              <a:gd name="adj1" fmla="val 3906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523B2CD-BC78-4A03-925A-A4BB096C5DD2}"/>
              </a:ext>
            </a:extLst>
          </p:cNvPr>
          <p:cNvCxnSpPr>
            <a:cxnSpLocks/>
            <a:stCxn id="13" idx="0"/>
            <a:endCxn id="13" idx="6"/>
          </p:cNvCxnSpPr>
          <p:nvPr/>
        </p:nvCxnSpPr>
        <p:spPr>
          <a:xfrm rot="16200000" flipH="1">
            <a:off x="5703553" y="1847544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AABC624-2D0D-4D19-BAA6-2602081659FF}"/>
              </a:ext>
            </a:extLst>
          </p:cNvPr>
          <p:cNvCxnSpPr>
            <a:cxnSpLocks/>
            <a:stCxn id="13" idx="4"/>
            <a:endCxn id="8" idx="5"/>
          </p:cNvCxnSpPr>
          <p:nvPr/>
        </p:nvCxnSpPr>
        <p:spPr>
          <a:xfrm rot="5400000" flipH="1">
            <a:off x="3537066" y="207042"/>
            <a:ext cx="76927" cy="4256046"/>
          </a:xfrm>
          <a:prstGeom prst="curvedConnector3">
            <a:avLst>
              <a:gd name="adj1" fmla="val -16345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7B01F3-4281-4298-A1F7-BF52F71B31A9}"/>
              </a:ext>
            </a:extLst>
          </p:cNvPr>
          <p:cNvSpPr/>
          <p:nvPr/>
        </p:nvSpPr>
        <p:spPr>
          <a:xfrm>
            <a:off x="2803508" y="2559491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/ R</a:t>
            </a:r>
            <a:endParaRPr lang="en-US" sz="7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6287F3-CCD1-4ED8-ACDB-95A425707566}"/>
              </a:ext>
            </a:extLst>
          </p:cNvPr>
          <p:cNvSpPr/>
          <p:nvPr/>
        </p:nvSpPr>
        <p:spPr>
          <a:xfrm>
            <a:off x="2811128" y="2830001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/ R</a:t>
            </a:r>
            <a:endParaRPr lang="en-US" sz="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CE878F-72AB-4308-97B0-FC146AFCD32D}"/>
              </a:ext>
            </a:extLst>
          </p:cNvPr>
          <p:cNvSpPr/>
          <p:nvPr/>
        </p:nvSpPr>
        <p:spPr>
          <a:xfrm>
            <a:off x="2811128" y="3084038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 / R</a:t>
            </a:r>
            <a:endParaRPr lang="en-US" sz="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D85F6A-F3FB-4961-96CC-E6EF349A88B1}"/>
              </a:ext>
            </a:extLst>
          </p:cNvPr>
          <p:cNvSpPr/>
          <p:nvPr/>
        </p:nvSpPr>
        <p:spPr>
          <a:xfrm>
            <a:off x="5966545" y="877535"/>
            <a:ext cx="599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/ L</a:t>
            </a:r>
            <a:endParaRPr lang="en-US" sz="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AE7CA0-3230-4541-A457-5F8FD7D836A9}"/>
              </a:ext>
            </a:extLst>
          </p:cNvPr>
          <p:cNvSpPr/>
          <p:nvPr/>
        </p:nvSpPr>
        <p:spPr>
          <a:xfrm>
            <a:off x="5974165" y="1140425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/ L</a:t>
            </a:r>
            <a:endParaRPr lang="en-US" sz="7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2D35B4-F63C-4BA0-AA52-DA9DC15A6E40}"/>
              </a:ext>
            </a:extLst>
          </p:cNvPr>
          <p:cNvSpPr/>
          <p:nvPr/>
        </p:nvSpPr>
        <p:spPr>
          <a:xfrm>
            <a:off x="5974165" y="1402082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c/ L</a:t>
            </a:r>
            <a:endParaRPr lang="en-US" sz="7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EC692C-DECA-4ABD-AD10-518B4A0D4116}"/>
              </a:ext>
            </a:extLst>
          </p:cNvPr>
          <p:cNvSpPr/>
          <p:nvPr/>
        </p:nvSpPr>
        <p:spPr>
          <a:xfrm>
            <a:off x="5337847" y="3036561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1, 1 / R</a:t>
            </a:r>
            <a:endParaRPr lang="en-US" sz="7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46F70F-039A-4B18-81C9-26891B53F461}"/>
              </a:ext>
            </a:extLst>
          </p:cNvPr>
          <p:cNvSpPr/>
          <p:nvPr/>
        </p:nvSpPr>
        <p:spPr>
          <a:xfrm>
            <a:off x="5345467" y="3299451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2, 2 / R</a:t>
            </a:r>
            <a:endParaRPr lang="en-US" sz="7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802875-442F-42EB-9CE6-F48356D86862}"/>
              </a:ext>
            </a:extLst>
          </p:cNvPr>
          <p:cNvSpPr/>
          <p:nvPr/>
        </p:nvSpPr>
        <p:spPr>
          <a:xfrm>
            <a:off x="5345467" y="3561108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3, 3 / R</a:t>
            </a:r>
            <a:endParaRPr lang="en-US" sz="7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6978D0-D347-4B06-BC76-64C456C9F608}"/>
              </a:ext>
            </a:extLst>
          </p:cNvPr>
          <p:cNvSpPr/>
          <p:nvPr/>
        </p:nvSpPr>
        <p:spPr>
          <a:xfrm>
            <a:off x="998552" y="3663567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45D6BE-1671-48B3-9367-4648B41CE0FF}"/>
              </a:ext>
            </a:extLst>
          </p:cNvPr>
          <p:cNvCxnSpPr>
            <a:cxnSpLocks/>
            <a:stCxn id="8" idx="4"/>
            <a:endCxn id="70" idx="0"/>
          </p:cNvCxnSpPr>
          <p:nvPr/>
        </p:nvCxnSpPr>
        <p:spPr>
          <a:xfrm>
            <a:off x="1261544" y="2373630"/>
            <a:ext cx="0" cy="12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0389ECA-64B2-4DA9-A4AB-C416A4B86270}"/>
              </a:ext>
            </a:extLst>
          </p:cNvPr>
          <p:cNvSpPr/>
          <p:nvPr/>
        </p:nvSpPr>
        <p:spPr>
          <a:xfrm>
            <a:off x="998552" y="5740760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45586B-35E8-40DF-A152-6FEC0FBDC9CD}"/>
              </a:ext>
            </a:extLst>
          </p:cNvPr>
          <p:cNvCxnSpPr>
            <a:cxnSpLocks/>
            <a:stCxn id="70" idx="4"/>
            <a:endCxn id="75" idx="0"/>
          </p:cNvCxnSpPr>
          <p:nvPr/>
        </p:nvCxnSpPr>
        <p:spPr>
          <a:xfrm>
            <a:off x="1261544" y="4189551"/>
            <a:ext cx="0" cy="155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1D7F7E3-5221-4B04-83AF-88E29B5E4C9B}"/>
              </a:ext>
            </a:extLst>
          </p:cNvPr>
          <p:cNvCxnSpPr>
            <a:cxnSpLocks/>
            <a:stCxn id="75" idx="7"/>
            <a:endCxn id="11" idx="2"/>
          </p:cNvCxnSpPr>
          <p:nvPr/>
        </p:nvCxnSpPr>
        <p:spPr>
          <a:xfrm rot="5400000" flipH="1" flipV="1">
            <a:off x="2747397" y="3544721"/>
            <a:ext cx="973179" cy="35729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25B8DAF-39C8-432F-BACE-E7EC64A3964A}"/>
              </a:ext>
            </a:extLst>
          </p:cNvPr>
          <p:cNvSpPr/>
          <p:nvPr/>
        </p:nvSpPr>
        <p:spPr>
          <a:xfrm>
            <a:off x="625226" y="2539158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1, 1 / L</a:t>
            </a:r>
            <a:endParaRPr lang="en-US" sz="7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654F1C-87DF-4CFF-9BC2-61E26691D529}"/>
              </a:ext>
            </a:extLst>
          </p:cNvPr>
          <p:cNvSpPr/>
          <p:nvPr/>
        </p:nvSpPr>
        <p:spPr>
          <a:xfrm>
            <a:off x="632846" y="2809668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2, 2 / L</a:t>
            </a:r>
            <a:endParaRPr lang="en-US" sz="7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13C011-4A43-4D3B-AF6E-99085E50D5BF}"/>
              </a:ext>
            </a:extLst>
          </p:cNvPr>
          <p:cNvSpPr/>
          <p:nvPr/>
        </p:nvSpPr>
        <p:spPr>
          <a:xfrm>
            <a:off x="632846" y="3063705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3, 3 / L</a:t>
            </a:r>
            <a:endParaRPr lang="en-US" sz="700" dirty="0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11EB255-94DB-42D9-BB3F-33141C79544E}"/>
              </a:ext>
            </a:extLst>
          </p:cNvPr>
          <p:cNvCxnSpPr>
            <a:cxnSpLocks/>
            <a:stCxn id="70" idx="1"/>
            <a:endCxn id="70" idx="3"/>
          </p:cNvCxnSpPr>
          <p:nvPr/>
        </p:nvCxnSpPr>
        <p:spPr>
          <a:xfrm rot="16200000" flipH="1">
            <a:off x="889618" y="3926559"/>
            <a:ext cx="371926" cy="12700"/>
          </a:xfrm>
          <a:prstGeom prst="curvedConnector5">
            <a:avLst>
              <a:gd name="adj1" fmla="val -61464"/>
              <a:gd name="adj2" fmla="val -2253472"/>
              <a:gd name="adj3" fmla="val 161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FA45A4-DC5E-4C73-9B41-A913AB7978D8}"/>
              </a:ext>
            </a:extLst>
          </p:cNvPr>
          <p:cNvSpPr/>
          <p:nvPr/>
        </p:nvSpPr>
        <p:spPr>
          <a:xfrm>
            <a:off x="166716" y="3579085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1, a / L</a:t>
            </a:r>
            <a:endParaRPr lang="en-US" sz="7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9A44F4-82E7-427A-876B-F2FFAECCCA3F}"/>
              </a:ext>
            </a:extLst>
          </p:cNvPr>
          <p:cNvSpPr/>
          <p:nvPr/>
        </p:nvSpPr>
        <p:spPr>
          <a:xfrm>
            <a:off x="174336" y="3864835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2, b / L</a:t>
            </a:r>
            <a:endParaRPr lang="en-US" sz="7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3852BB-FB53-44B7-804C-80C0FEC429C7}"/>
              </a:ext>
            </a:extLst>
          </p:cNvPr>
          <p:cNvSpPr/>
          <p:nvPr/>
        </p:nvSpPr>
        <p:spPr>
          <a:xfrm>
            <a:off x="174336" y="4118872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3, c / L</a:t>
            </a:r>
            <a:endParaRPr lang="en-US" sz="7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0F11D5-1214-41D0-B89E-6BAF2D5EB130}"/>
              </a:ext>
            </a:extLst>
          </p:cNvPr>
          <p:cNvSpPr/>
          <p:nvPr/>
        </p:nvSpPr>
        <p:spPr>
          <a:xfrm>
            <a:off x="582850" y="4814500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$, $ / R</a:t>
            </a:r>
            <a:endParaRPr lang="en-US" sz="7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BA4FB07-D6AA-4C15-934E-AD14FE2BBBFA}"/>
              </a:ext>
            </a:extLst>
          </p:cNvPr>
          <p:cNvSpPr/>
          <p:nvPr/>
        </p:nvSpPr>
        <p:spPr>
          <a:xfrm>
            <a:off x="796799" y="8946688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Q7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959AE87-3214-4F6C-9D04-FB3C9008CEA6}"/>
              </a:ext>
            </a:extLst>
          </p:cNvPr>
          <p:cNvSpPr/>
          <p:nvPr/>
        </p:nvSpPr>
        <p:spPr>
          <a:xfrm>
            <a:off x="3497183" y="7532472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Q9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753ADEE-49B9-41DB-9A5C-C4287430199C}"/>
              </a:ext>
            </a:extLst>
          </p:cNvPr>
          <p:cNvSpPr/>
          <p:nvPr/>
        </p:nvSpPr>
        <p:spPr>
          <a:xfrm>
            <a:off x="4585095" y="612984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Q6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A8D2986-FDB6-443F-A3FD-EA475D57A18E}"/>
              </a:ext>
            </a:extLst>
          </p:cNvPr>
          <p:cNvSpPr/>
          <p:nvPr/>
        </p:nvSpPr>
        <p:spPr>
          <a:xfrm>
            <a:off x="5009233" y="8718165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Q8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1D04FCB9-4694-466C-A006-353AB8759297}"/>
              </a:ext>
            </a:extLst>
          </p:cNvPr>
          <p:cNvCxnSpPr>
            <a:cxnSpLocks/>
            <a:stCxn id="99" idx="4"/>
            <a:endCxn id="98" idx="6"/>
          </p:cNvCxnSpPr>
          <p:nvPr/>
        </p:nvCxnSpPr>
        <p:spPr>
          <a:xfrm rot="5400000">
            <a:off x="3865810" y="6813187"/>
            <a:ext cx="1139634" cy="824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8256FCA2-847D-4F48-BA59-71126D097A64}"/>
              </a:ext>
            </a:extLst>
          </p:cNvPr>
          <p:cNvCxnSpPr>
            <a:cxnSpLocks/>
            <a:stCxn id="97" idx="6"/>
            <a:endCxn id="98" idx="3"/>
          </p:cNvCxnSpPr>
          <p:nvPr/>
        </p:nvCxnSpPr>
        <p:spPr>
          <a:xfrm flipV="1">
            <a:off x="1322783" y="7981427"/>
            <a:ext cx="2251429" cy="1228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FCFA60EF-062B-43A6-9150-C8638E772DE9}"/>
              </a:ext>
            </a:extLst>
          </p:cNvPr>
          <p:cNvCxnSpPr>
            <a:cxnSpLocks/>
            <a:stCxn id="98" idx="1"/>
            <a:endCxn id="98" idx="7"/>
          </p:cNvCxnSpPr>
          <p:nvPr/>
        </p:nvCxnSpPr>
        <p:spPr>
          <a:xfrm rot="5400000" flipH="1" flipV="1">
            <a:off x="3760175" y="7423538"/>
            <a:ext cx="12700" cy="371926"/>
          </a:xfrm>
          <a:prstGeom prst="curvedConnector3">
            <a:avLst>
              <a:gd name="adj1" fmla="val 3381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D5B41BBE-3A9F-4D3B-9DA9-06329AE78616}"/>
              </a:ext>
            </a:extLst>
          </p:cNvPr>
          <p:cNvCxnSpPr>
            <a:cxnSpLocks/>
            <a:stCxn id="98" idx="2"/>
            <a:endCxn id="75" idx="5"/>
          </p:cNvCxnSpPr>
          <p:nvPr/>
        </p:nvCxnSpPr>
        <p:spPr>
          <a:xfrm rot="10800000">
            <a:off x="1447507" y="6189716"/>
            <a:ext cx="2049676" cy="16057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C2186F4C-81CD-45C4-8747-C0DDFC15C2D8}"/>
              </a:ext>
            </a:extLst>
          </p:cNvPr>
          <p:cNvCxnSpPr>
            <a:cxnSpLocks/>
          </p:cNvCxnSpPr>
          <p:nvPr/>
        </p:nvCxnSpPr>
        <p:spPr>
          <a:xfrm>
            <a:off x="1487053" y="6003751"/>
            <a:ext cx="3137588" cy="2031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D5167FE5-8321-472C-9DB8-5E4E337281D4}"/>
              </a:ext>
            </a:extLst>
          </p:cNvPr>
          <p:cNvCxnSpPr>
            <a:cxnSpLocks/>
            <a:stCxn id="99" idx="7"/>
            <a:endCxn id="99" idx="5"/>
          </p:cNvCxnSpPr>
          <p:nvPr/>
        </p:nvCxnSpPr>
        <p:spPr>
          <a:xfrm rot="16200000" flipH="1">
            <a:off x="4848087" y="6392838"/>
            <a:ext cx="371926" cy="12700"/>
          </a:xfrm>
          <a:prstGeom prst="curvedConnector5">
            <a:avLst>
              <a:gd name="adj1" fmla="val -61464"/>
              <a:gd name="adj2" fmla="val 5335079"/>
              <a:gd name="adj3" fmla="val 161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B6D47CA5-4B13-4CEC-BD73-5EAA1FBBAEE6}"/>
              </a:ext>
            </a:extLst>
          </p:cNvPr>
          <p:cNvCxnSpPr>
            <a:cxnSpLocks/>
            <a:stCxn id="100" idx="6"/>
            <a:endCxn id="100" idx="4"/>
          </p:cNvCxnSpPr>
          <p:nvPr/>
        </p:nvCxnSpPr>
        <p:spPr>
          <a:xfrm flipH="1">
            <a:off x="5272225" y="8981157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F3893BBB-1E37-425A-B60E-93EB0BA87DEA}"/>
              </a:ext>
            </a:extLst>
          </p:cNvPr>
          <p:cNvCxnSpPr>
            <a:cxnSpLocks/>
            <a:stCxn id="97" idx="4"/>
            <a:endCxn id="97" idx="2"/>
          </p:cNvCxnSpPr>
          <p:nvPr/>
        </p:nvCxnSpPr>
        <p:spPr>
          <a:xfrm rot="5400000" flipH="1">
            <a:off x="796799" y="9209680"/>
            <a:ext cx="262992" cy="262992"/>
          </a:xfrm>
          <a:prstGeom prst="curvedConnector4">
            <a:avLst>
              <a:gd name="adj1" fmla="val -86923"/>
              <a:gd name="adj2" fmla="val 186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A96EE0F0-EC00-4255-98C0-6791A82F7496}"/>
              </a:ext>
            </a:extLst>
          </p:cNvPr>
          <p:cNvCxnSpPr>
            <a:cxnSpLocks/>
            <a:stCxn id="75" idx="3"/>
            <a:endCxn id="97" idx="0"/>
          </p:cNvCxnSpPr>
          <p:nvPr/>
        </p:nvCxnSpPr>
        <p:spPr>
          <a:xfrm rot="5400000">
            <a:off x="-310800" y="7560306"/>
            <a:ext cx="2756973" cy="157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AA578F0E-924E-4391-A06C-72B29B95BEE3}"/>
              </a:ext>
            </a:extLst>
          </p:cNvPr>
          <p:cNvCxnSpPr>
            <a:cxnSpLocks/>
            <a:stCxn id="75" idx="4"/>
            <a:endCxn id="100" idx="2"/>
          </p:cNvCxnSpPr>
          <p:nvPr/>
        </p:nvCxnSpPr>
        <p:spPr>
          <a:xfrm rot="16200000" flipH="1">
            <a:off x="1778182" y="5750105"/>
            <a:ext cx="2714413" cy="37476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75EDFD-466E-4E32-A60B-9106766CED5B}"/>
              </a:ext>
            </a:extLst>
          </p:cNvPr>
          <p:cNvCxnSpPr>
            <a:cxnSpLocks/>
            <a:stCxn id="100" idx="0"/>
            <a:endCxn id="98" idx="5"/>
          </p:cNvCxnSpPr>
          <p:nvPr/>
        </p:nvCxnSpPr>
        <p:spPr>
          <a:xfrm rot="16200000" flipV="1">
            <a:off x="4240813" y="7686752"/>
            <a:ext cx="736738" cy="1326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EA25CF7-E89B-4472-B451-261940C5A41B}"/>
              </a:ext>
            </a:extLst>
          </p:cNvPr>
          <p:cNvSpPr/>
          <p:nvPr/>
        </p:nvSpPr>
        <p:spPr>
          <a:xfrm>
            <a:off x="5851828" y="5922104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/ R</a:t>
            </a:r>
            <a:endParaRPr lang="en-US" sz="7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CD36AE6-06CF-489B-81D3-4EBFE5EC321C}"/>
              </a:ext>
            </a:extLst>
          </p:cNvPr>
          <p:cNvSpPr/>
          <p:nvPr/>
        </p:nvSpPr>
        <p:spPr>
          <a:xfrm>
            <a:off x="5859448" y="6192614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/ R</a:t>
            </a:r>
            <a:endParaRPr lang="en-US" sz="7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529B9F7-47F9-4FDB-A60D-16A3DFA58B10}"/>
              </a:ext>
            </a:extLst>
          </p:cNvPr>
          <p:cNvSpPr/>
          <p:nvPr/>
        </p:nvSpPr>
        <p:spPr>
          <a:xfrm>
            <a:off x="5859448" y="6446651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 / R</a:t>
            </a:r>
            <a:endParaRPr lang="en-US" sz="7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B0572F0-F9F8-46A0-B7ED-F1D1005C572C}"/>
              </a:ext>
            </a:extLst>
          </p:cNvPr>
          <p:cNvSpPr/>
          <p:nvPr/>
        </p:nvSpPr>
        <p:spPr>
          <a:xfrm>
            <a:off x="5825581" y="847702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/ R</a:t>
            </a:r>
            <a:endParaRPr lang="en-US" sz="7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3C7BF18-03CF-40EE-AD5B-40F5FF4AE552}"/>
              </a:ext>
            </a:extLst>
          </p:cNvPr>
          <p:cNvSpPr/>
          <p:nvPr/>
        </p:nvSpPr>
        <p:spPr>
          <a:xfrm>
            <a:off x="5833201" y="8747539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/ R</a:t>
            </a:r>
            <a:endParaRPr lang="en-US" sz="7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2897E8B-198F-4329-821F-1E1F2FA6F828}"/>
              </a:ext>
            </a:extLst>
          </p:cNvPr>
          <p:cNvSpPr/>
          <p:nvPr/>
        </p:nvSpPr>
        <p:spPr>
          <a:xfrm>
            <a:off x="5833201" y="9001576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 / R</a:t>
            </a:r>
            <a:endParaRPr lang="en-US" sz="7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B204930-0553-4B27-BAF0-D413BF495006}"/>
              </a:ext>
            </a:extLst>
          </p:cNvPr>
          <p:cNvSpPr/>
          <p:nvPr/>
        </p:nvSpPr>
        <p:spPr>
          <a:xfrm>
            <a:off x="182682" y="8408134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/ R</a:t>
            </a:r>
            <a:endParaRPr lang="en-US" sz="7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9EFF7D8-2E9B-4C9A-8DBB-B779FCCCC438}"/>
              </a:ext>
            </a:extLst>
          </p:cNvPr>
          <p:cNvSpPr/>
          <p:nvPr/>
        </p:nvSpPr>
        <p:spPr>
          <a:xfrm>
            <a:off x="190302" y="8678644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/ R</a:t>
            </a:r>
            <a:endParaRPr lang="en-US" sz="7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B5BE78C-C00F-48E7-BDEC-ACE5846E8884}"/>
              </a:ext>
            </a:extLst>
          </p:cNvPr>
          <p:cNvSpPr/>
          <p:nvPr/>
        </p:nvSpPr>
        <p:spPr>
          <a:xfrm>
            <a:off x="190302" y="8932681"/>
            <a:ext cx="617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 / R</a:t>
            </a:r>
            <a:endParaRPr lang="en-US" sz="7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E9B9A5C-EAAE-4422-91C4-C7871545117F}"/>
              </a:ext>
            </a:extLst>
          </p:cNvPr>
          <p:cNvSpPr/>
          <p:nvPr/>
        </p:nvSpPr>
        <p:spPr>
          <a:xfrm>
            <a:off x="5856119" y="6703724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0, 0 / R</a:t>
            </a:r>
            <a:endParaRPr lang="en-US" sz="7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9681EB1-49CB-417C-8C95-219150D6513A}"/>
              </a:ext>
            </a:extLst>
          </p:cNvPr>
          <p:cNvSpPr/>
          <p:nvPr/>
        </p:nvSpPr>
        <p:spPr>
          <a:xfrm>
            <a:off x="5820377" y="9270164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0, 0 / R</a:t>
            </a:r>
            <a:endParaRPr lang="en-US" sz="7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4252A9-43EE-4A3D-8B73-3F0716F13D72}"/>
              </a:ext>
            </a:extLst>
          </p:cNvPr>
          <p:cNvSpPr/>
          <p:nvPr/>
        </p:nvSpPr>
        <p:spPr>
          <a:xfrm>
            <a:off x="168127" y="8154097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0, 0 / R</a:t>
            </a:r>
            <a:endParaRPr lang="en-US" sz="700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EC8994D-F46C-4DC6-8CBA-61A01F0535C6}"/>
              </a:ext>
            </a:extLst>
          </p:cNvPr>
          <p:cNvSpPr/>
          <p:nvPr/>
        </p:nvSpPr>
        <p:spPr>
          <a:xfrm>
            <a:off x="3005668" y="6348216"/>
            <a:ext cx="599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a / L</a:t>
            </a:r>
            <a:endParaRPr lang="en-US" sz="700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181F71F-8325-44CE-91EF-054B66AA0B7A}"/>
              </a:ext>
            </a:extLst>
          </p:cNvPr>
          <p:cNvSpPr/>
          <p:nvPr/>
        </p:nvSpPr>
        <p:spPr>
          <a:xfrm>
            <a:off x="3013288" y="6618726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b / L</a:t>
            </a:r>
            <a:endParaRPr lang="en-US" sz="700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7084BA-8B87-4031-BEC8-0F4FF823AD3C}"/>
              </a:ext>
            </a:extLst>
          </p:cNvPr>
          <p:cNvSpPr/>
          <p:nvPr/>
        </p:nvSpPr>
        <p:spPr>
          <a:xfrm>
            <a:off x="3013288" y="6872763"/>
            <a:ext cx="583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c / L</a:t>
            </a:r>
            <a:endParaRPr lang="en-US" sz="7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34A7AA3-1BD0-4310-984D-C6CFE61073BA}"/>
              </a:ext>
            </a:extLst>
          </p:cNvPr>
          <p:cNvSpPr/>
          <p:nvPr/>
        </p:nvSpPr>
        <p:spPr>
          <a:xfrm>
            <a:off x="3009959" y="7129836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0, 0 / L</a:t>
            </a:r>
            <a:endParaRPr lang="en-US" sz="700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E3B212F-91ED-4C4B-8719-68936D53288A}"/>
              </a:ext>
            </a:extLst>
          </p:cNvPr>
          <p:cNvSpPr/>
          <p:nvPr/>
        </p:nvSpPr>
        <p:spPr>
          <a:xfrm>
            <a:off x="332924" y="6899495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b, 2 / R</a:t>
            </a:r>
            <a:endParaRPr lang="en-US" sz="700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C9C4947-77D1-48E3-A203-5F26168C1700}"/>
              </a:ext>
            </a:extLst>
          </p:cNvPr>
          <p:cNvSpPr/>
          <p:nvPr/>
        </p:nvSpPr>
        <p:spPr>
          <a:xfrm>
            <a:off x="3185238" y="5662586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a, 1 / R</a:t>
            </a:r>
            <a:endParaRPr lang="en-US" sz="7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8EE5827-B8B9-40F1-9F59-1CCC4669AFC8}"/>
              </a:ext>
            </a:extLst>
          </p:cNvPr>
          <p:cNvSpPr/>
          <p:nvPr/>
        </p:nvSpPr>
        <p:spPr>
          <a:xfrm>
            <a:off x="3525259" y="8932680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c, 3 / R</a:t>
            </a:r>
            <a:endParaRPr lang="en-US" sz="70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44CEC82-9156-46A5-AF1E-C20A290A5208}"/>
              </a:ext>
            </a:extLst>
          </p:cNvPr>
          <p:cNvSpPr/>
          <p:nvPr/>
        </p:nvSpPr>
        <p:spPr>
          <a:xfrm>
            <a:off x="4697288" y="8046052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3, 0 / L</a:t>
            </a:r>
            <a:endParaRPr lang="en-US" sz="7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7FA2061-2C72-47A4-8638-BCE6B72EB7C7}"/>
              </a:ext>
            </a:extLst>
          </p:cNvPr>
          <p:cNvSpPr/>
          <p:nvPr/>
        </p:nvSpPr>
        <p:spPr>
          <a:xfrm>
            <a:off x="4778697" y="7211040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1, 0 / L</a:t>
            </a:r>
            <a:endParaRPr lang="en-US" sz="700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56D735A-14E0-49F1-BA15-1FC170E84BCC}"/>
              </a:ext>
            </a:extLst>
          </p:cNvPr>
          <p:cNvSpPr/>
          <p:nvPr/>
        </p:nvSpPr>
        <p:spPr>
          <a:xfrm>
            <a:off x="1643379" y="8764026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2, 0 / L</a:t>
            </a:r>
            <a:endParaRPr lang="en-US" sz="70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035A9A1-225E-4647-9E29-FD594DCAE659}"/>
              </a:ext>
            </a:extLst>
          </p:cNvPr>
          <p:cNvSpPr/>
          <p:nvPr/>
        </p:nvSpPr>
        <p:spPr>
          <a:xfrm>
            <a:off x="1832663" y="6317676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1, 1 / R</a:t>
            </a:r>
            <a:endParaRPr lang="en-US" sz="70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914F953-04B5-4C00-8565-9DED2BD6202E}"/>
              </a:ext>
            </a:extLst>
          </p:cNvPr>
          <p:cNvSpPr/>
          <p:nvPr/>
        </p:nvSpPr>
        <p:spPr>
          <a:xfrm>
            <a:off x="1840283" y="6580566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2, 2 / R</a:t>
            </a:r>
            <a:endParaRPr lang="en-US" sz="7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DE3EAB-58DC-4FF6-8970-979A6305373B}"/>
              </a:ext>
            </a:extLst>
          </p:cNvPr>
          <p:cNvSpPr/>
          <p:nvPr/>
        </p:nvSpPr>
        <p:spPr>
          <a:xfrm>
            <a:off x="1840283" y="6842223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3, 3 / R</a:t>
            </a:r>
            <a:endParaRPr lang="en-US" sz="7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CE8A778-F08F-4719-B726-B8B65D917C60}"/>
              </a:ext>
            </a:extLst>
          </p:cNvPr>
          <p:cNvSpPr/>
          <p:nvPr/>
        </p:nvSpPr>
        <p:spPr>
          <a:xfrm>
            <a:off x="3089900" y="4587538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0, 0 / 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1774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523</Words>
  <Application>Microsoft Office PowerPoint</Application>
  <PresentationFormat>A4 Paper (210x297 mm)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</dc:creator>
  <cp:lastModifiedBy>MAG</cp:lastModifiedBy>
  <cp:revision>25</cp:revision>
  <dcterms:created xsi:type="dcterms:W3CDTF">2020-05-17T18:23:51Z</dcterms:created>
  <dcterms:modified xsi:type="dcterms:W3CDTF">2020-05-23T11:39:00Z</dcterms:modified>
</cp:coreProperties>
</file>