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30279975" cy="42808525"/>
  <p:notesSz cx="7099300" cy="10234613"/>
  <p:defaultTextStyle>
    <a:defPPr>
      <a:defRPr lang="en-US"/>
    </a:defPPr>
    <a:lvl1pPr marL="0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orient="horz" pos="838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3008">
          <p15:clr>
            <a:srgbClr val="A4A3A4"/>
          </p15:clr>
        </p15:guide>
        <p15:guide id="5" orient="horz" pos="4300">
          <p15:clr>
            <a:srgbClr val="A4A3A4"/>
          </p15:clr>
        </p15:guide>
        <p15:guide id="6" orient="horz" pos="11309">
          <p15:clr>
            <a:srgbClr val="A4A3A4"/>
          </p15:clr>
        </p15:guide>
        <p15:guide id="7" orient="horz" pos="24922">
          <p15:clr>
            <a:srgbClr val="A4A3A4"/>
          </p15:clr>
        </p15:guide>
        <p15:guide id="8" orient="horz" pos="21175">
          <p15:clr>
            <a:srgbClr val="A4A3A4"/>
          </p15:clr>
        </p15:guide>
        <p15:guide id="9" orient="horz" pos="16806">
          <p15:clr>
            <a:srgbClr val="A4A3A4"/>
          </p15:clr>
        </p15:guide>
        <p15:guide id="10" orient="horz" pos="12843">
          <p15:clr>
            <a:srgbClr val="A4A3A4"/>
          </p15:clr>
        </p15:guide>
        <p15:guide id="11" pos="9537">
          <p15:clr>
            <a:srgbClr val="A4A3A4"/>
          </p15:clr>
        </p15:guide>
        <p15:guide id="12" pos="18527">
          <p15:clr>
            <a:srgbClr val="A4A3A4"/>
          </p15:clr>
        </p15:guide>
        <p15:guide id="13" pos="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CE6F1"/>
    <a:srgbClr val="D99401"/>
    <a:srgbClr val="F79401"/>
    <a:srgbClr val="7C62BE"/>
    <a:srgbClr val="755ABA"/>
    <a:srgbClr val="5A4099"/>
    <a:srgbClr val="834BF3"/>
    <a:srgbClr val="CBB4FA"/>
    <a:srgbClr val="A88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4725" autoAdjust="0"/>
    <p:restoredTop sz="94660"/>
  </p:normalViewPr>
  <p:slideViewPr>
    <p:cSldViewPr snapToGrid="0" showGuides="1">
      <p:cViewPr varScale="1">
        <p:scale>
          <a:sx n="16" d="100"/>
          <a:sy n="16" d="100"/>
        </p:scale>
        <p:origin x="2984" y="296"/>
      </p:cViewPr>
      <p:guideLst>
        <p:guide orient="horz" pos="13483"/>
        <p:guide orient="horz" pos="838"/>
        <p:guide orient="horz" pos="1621"/>
        <p:guide orient="horz" pos="3008"/>
        <p:guide orient="horz" pos="4300"/>
        <p:guide orient="horz" pos="11309"/>
        <p:guide orient="horz" pos="24922"/>
        <p:guide orient="horz" pos="21175"/>
        <p:guide orient="horz" pos="16806"/>
        <p:guide orient="horz" pos="12843"/>
        <p:guide pos="9537"/>
        <p:guide pos="18527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9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6200DFC6-362B-4BD1-998E-F62F1B813BA1}" type="datetimeFigureOut">
              <a:rPr lang="en-GB" smtClean="0"/>
              <a:pPr/>
              <a:t>25/06/2021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1C36F541-CD3C-4C7D-8E5B-5485FFF1E9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0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E8D804EC-13EE-44FF-B857-A284BFFE7940}" type="datetimeFigureOut">
              <a:rPr lang="en-GB" smtClean="0"/>
              <a:pPr/>
              <a:t>25/06/2021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7A87451A-F6C4-42CF-A32D-E1D7DC8E0A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5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0032" y="1247527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5" y="1572608"/>
            <a:ext cx="18871418" cy="1892487"/>
          </a:xfrm>
        </p:spPr>
        <p:txBody>
          <a:bodyPr/>
          <a:lstStyle>
            <a:lvl1pPr>
              <a:lnSpc>
                <a:spcPts val="10006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531477" y="3657600"/>
            <a:ext cx="18866098" cy="197691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PI(s):</a:t>
            </a:r>
          </a:p>
          <a:p>
            <a:pPr lvl="0"/>
            <a:r>
              <a:rPr lang="en-US" dirty="0"/>
              <a:t>Co-I(s):</a:t>
            </a:r>
          </a:p>
          <a:p>
            <a:pPr lvl="0"/>
            <a:r>
              <a:rPr lang="en-US" dirty="0"/>
              <a:t>BP Mentors(s):</a:t>
            </a:r>
          </a:p>
          <a:p>
            <a:pPr lvl="0"/>
            <a:r>
              <a:rPr lang="en-US" dirty="0"/>
              <a:t>Researcher(s):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531475" y="1247527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Experimental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0165461" y="1247527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31475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54413" y="35733852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Ultimate goals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="1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31475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tabLst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Footer Placeholder 21"/>
          <p:cNvSpPr txBox="1">
            <a:spLocks/>
          </p:cNvSpPr>
          <p:nvPr userDrawn="1"/>
        </p:nvSpPr>
        <p:spPr>
          <a:xfrm>
            <a:off x="991561" y="412633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17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www.icam-online.org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Footer Placeholder 21"/>
          <p:cNvSpPr txBox="1">
            <a:spLocks/>
          </p:cNvSpPr>
          <p:nvPr userDrawn="1"/>
        </p:nvSpPr>
        <p:spPr>
          <a:xfrm>
            <a:off x="954411" y="404298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9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54413" y="36667375"/>
            <a:ext cx="28530505" cy="3170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69437" y="36870854"/>
            <a:ext cx="57286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39624" y="36823197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0477332" y="36804130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4"/>
          </p:nvPr>
        </p:nvSpPr>
        <p:spPr>
          <a:xfrm>
            <a:off x="2178054" y="36957992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11755613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6"/>
          </p:nvPr>
        </p:nvSpPr>
        <p:spPr>
          <a:xfrm>
            <a:off x="21260496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7" hasCustomPrompt="1"/>
          </p:nvPr>
        </p:nvSpPr>
        <p:spPr>
          <a:xfrm>
            <a:off x="1027115" y="40414377"/>
            <a:ext cx="8280399" cy="936826"/>
          </a:xfrm>
        </p:spPr>
        <p:txBody>
          <a:bodyPr/>
          <a:lstStyle>
            <a:lvl1pPr>
              <a:buNone/>
              <a:defRPr sz="3900" b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err="1"/>
              <a:t>ICAMxx</a:t>
            </a:r>
            <a:r>
              <a:rPr lang="en-US" dirty="0"/>
              <a:t>    Date:</a:t>
            </a:r>
          </a:p>
        </p:txBody>
      </p:sp>
      <p:sp>
        <p:nvSpPr>
          <p:cNvPr id="48" name="TextBox 4"/>
          <p:cNvSpPr txBox="1"/>
          <p:nvPr userDrawn="1"/>
        </p:nvSpPr>
        <p:spPr>
          <a:xfrm>
            <a:off x="22925833" y="712959"/>
            <a:ext cx="6920749" cy="985689"/>
          </a:xfrm>
          <a:prstGeom prst="rect">
            <a:avLst/>
          </a:prstGeom>
          <a:noFill/>
        </p:spPr>
        <p:txBody>
          <a:bodyPr wrap="square" lIns="365996" tIns="182998" rIns="365996" bIns="182998" rtlCol="0">
            <a:sp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900" b="1" dirty="0">
                <a:solidFill>
                  <a:schemeClr val="bg1">
                    <a:lumMod val="75000"/>
                  </a:schemeClr>
                </a:solidFill>
              </a:rPr>
              <a:t>bp-ICAM CONFIDENTIAL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1698943" y="40187252"/>
            <a:ext cx="12673408" cy="2183032"/>
            <a:chOff x="10459467" y="39937538"/>
            <a:chExt cx="12673409" cy="2183031"/>
          </a:xfrm>
        </p:grpSpPr>
        <p:pic>
          <p:nvPicPr>
            <p:cNvPr id="37" name="Picture 2" descr="p:\# templates and useful info\logos\manchester logo.tif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79747" y="40918430"/>
              <a:ext cx="2232248" cy="945977"/>
            </a:xfrm>
            <a:prstGeom prst="rect">
              <a:avLst/>
            </a:prstGeom>
            <a:noFill/>
          </p:spPr>
        </p:pic>
        <p:pic>
          <p:nvPicPr>
            <p:cNvPr id="38" name="Picture 3" descr="p:\# templates and useful info\logos\Cambridge logo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8099" y="40918430"/>
              <a:ext cx="3456384" cy="729593"/>
            </a:xfrm>
            <a:prstGeom prst="rect">
              <a:avLst/>
            </a:prstGeom>
            <a:noFill/>
          </p:spPr>
        </p:pic>
        <p:pic>
          <p:nvPicPr>
            <p:cNvPr id="39" name="Picture 4" descr="p:\# templates and useful info\logos\Imperial logo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24564" y="40918430"/>
              <a:ext cx="2808312" cy="7385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0" name="Picture 5" descr="p:\# templates and useful info\logos\BP-logo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59467" y="39937538"/>
              <a:ext cx="1584176" cy="2183031"/>
            </a:xfrm>
            <a:prstGeom prst="rect">
              <a:avLst/>
            </a:prstGeom>
            <a:noFill/>
          </p:spPr>
        </p:pic>
      </p:grpSp>
      <p:pic>
        <p:nvPicPr>
          <p:cNvPr id="42" name="Picture 2" descr="X:\ICAM Shared 2015\Comms and Events - AC\Communications\Templates Logos Fonts\University of Illinois Logos - April 2018\Illinois-Wordmark-Horizontal-Full-Color-CMYK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098" y="41168143"/>
            <a:ext cx="4307817" cy="7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32" y="1292609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3" y="1572608"/>
            <a:ext cx="15860053" cy="2807960"/>
          </a:xfrm>
        </p:spPr>
        <p:txBody>
          <a:bodyPr/>
          <a:lstStyle>
            <a:lvl1pPr>
              <a:lnSpc>
                <a:spcPts val="10006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27943" y="40516104"/>
            <a:ext cx="7065328" cy="1235942"/>
          </a:xfrm>
          <a:prstGeom prst="rect">
            <a:avLst/>
          </a:prstGeom>
        </p:spPr>
        <p:txBody>
          <a:bodyPr lIns="365996" tIns="182998" rIns="365996" bIns="182998"/>
          <a:lstStyle/>
          <a:p>
            <a:fld id="{9D09DB64-F804-46D7-B97F-CE00FAC86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0509721" y="818930"/>
            <a:ext cx="15858291" cy="6650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0480885" y="4334221"/>
            <a:ext cx="15858291" cy="1251996"/>
          </a:xfrm>
        </p:spPr>
        <p:txBody>
          <a:bodyPr/>
          <a:lstStyle>
            <a:lvl1pPr marL="0" indent="0">
              <a:lnSpc>
                <a:spcPts val="3802"/>
              </a:lnSpc>
              <a:spcBef>
                <a:spcPts val="0"/>
              </a:spcBef>
              <a:buNone/>
              <a:defRPr sz="3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0502317" y="1292609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20165461" y="1292609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02317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877314" y="34800634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02317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32" y="1292609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3" y="1572608"/>
            <a:ext cx="15860053" cy="2807960"/>
          </a:xfrm>
        </p:spPr>
        <p:txBody>
          <a:bodyPr/>
          <a:lstStyle>
            <a:lvl1pPr>
              <a:lnSpc>
                <a:spcPts val="10006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20" y="41362737"/>
            <a:ext cx="9574141" cy="56243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ICAM 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59" y="40516108"/>
            <a:ext cx="9588659" cy="81802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www.icam-online.org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27943" y="40516104"/>
            <a:ext cx="7065328" cy="1235942"/>
          </a:xfrm>
          <a:prstGeom prst="rect">
            <a:avLst/>
          </a:prstGeom>
        </p:spPr>
        <p:txBody>
          <a:bodyPr lIns="365996" tIns="182998" rIns="365996" bIns="182998"/>
          <a:lstStyle/>
          <a:p>
            <a:fld id="{9D09DB64-F804-46D7-B97F-CE00FAC86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0509721" y="818930"/>
            <a:ext cx="15858291" cy="6650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0480885" y="4334221"/>
            <a:ext cx="15858291" cy="1251996"/>
          </a:xfrm>
        </p:spPr>
        <p:txBody>
          <a:bodyPr/>
          <a:lstStyle>
            <a:lvl1pPr marL="0" indent="0">
              <a:lnSpc>
                <a:spcPts val="3802"/>
              </a:lnSpc>
              <a:spcBef>
                <a:spcPts val="0"/>
              </a:spcBef>
              <a:buNone/>
              <a:defRPr sz="3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0502317" y="1292609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20165461" y="1292609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02317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877314" y="34800634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02317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26152" y="1386463"/>
            <a:ext cx="18882867" cy="28588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14" y="6414380"/>
            <a:ext cx="28531706" cy="28056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986" y="1179991"/>
            <a:ext cx="7495108" cy="42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/>
  <p:txStyles>
    <p:titleStyle>
      <a:lvl1pPr algn="l" defTabSz="4174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604" indent="-1565604" algn="l" defTabSz="4174944" rtl="0" eaLnBrk="1" latinLnBrk="0" hangingPunct="1">
        <a:spcBef>
          <a:spcPct val="20000"/>
        </a:spcBef>
        <a:buFont typeface="Arial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142" indent="-1304670" algn="l" defTabSz="4174944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681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153" indent="-1043736" algn="l" defTabSz="417494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62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109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56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03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510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72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4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17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88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36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82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30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77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14095" y="5881966"/>
            <a:ext cx="28478007" cy="934571"/>
          </a:xfrm>
        </p:spPr>
        <p:txBody>
          <a:bodyPr/>
          <a:lstStyle/>
          <a:p>
            <a:r>
              <a:rPr lang="en-GB" sz="4000" dirty="0"/>
              <a:t>Introduction &amp; Project Aims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0010"/>
              </a:lnSpc>
            </a:pPr>
            <a:r>
              <a:rPr lang="en-GB" sz="5400" b="1" dirty="0"/>
              <a:t>Insert Project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PI(s):</a:t>
            </a:r>
          </a:p>
          <a:p>
            <a:r>
              <a:rPr lang="en-GB" dirty="0"/>
              <a:t>Co-I(s):</a:t>
            </a:r>
          </a:p>
          <a:p>
            <a:r>
              <a:rPr lang="en-GB" dirty="0"/>
              <a:t>bp Mentor(s):</a:t>
            </a:r>
          </a:p>
          <a:p>
            <a:r>
              <a:rPr lang="en-GB" dirty="0"/>
              <a:t>Researcher(s):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930275" y="12523398"/>
            <a:ext cx="9226641" cy="934571"/>
          </a:xfrm>
        </p:spPr>
        <p:txBody>
          <a:bodyPr/>
          <a:lstStyle/>
          <a:p>
            <a:r>
              <a:rPr lang="en-GB" sz="4000" dirty="0"/>
              <a:t>Experimental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6"/>
          </p:nvPr>
        </p:nvSpPr>
        <p:spPr>
          <a:xfrm>
            <a:off x="20165461" y="12523397"/>
            <a:ext cx="9226641" cy="934571"/>
          </a:xfrm>
        </p:spPr>
        <p:txBody>
          <a:bodyPr/>
          <a:lstStyle/>
          <a:p>
            <a:r>
              <a:rPr lang="en-GB" sz="4000" dirty="0"/>
              <a:t>Results &amp; Discussion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lnSpc>
                <a:spcPts val="4204"/>
              </a:lnSpc>
            </a:pPr>
            <a:endParaRPr lang="en-GB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>
              <a:lnSpc>
                <a:spcPts val="4204"/>
              </a:lnSpc>
            </a:pPr>
            <a:endParaRPr lang="en-GB" sz="3200" dirty="0"/>
          </a:p>
        </p:txBody>
      </p:sp>
      <p:sp>
        <p:nvSpPr>
          <p:cNvPr id="22" name="Content Placeholder 21"/>
          <p:cNvSpPr>
            <a:spLocks noGrp="1"/>
          </p:cNvSpPr>
          <p:nvPr>
            <p:ph idx="19"/>
          </p:nvPr>
        </p:nvSpPr>
        <p:spPr>
          <a:xfrm>
            <a:off x="20165461" y="13458493"/>
            <a:ext cx="9226641" cy="9257128"/>
          </a:xfrm>
        </p:spPr>
        <p:txBody>
          <a:bodyPr/>
          <a:lstStyle/>
          <a:p>
            <a:pPr>
              <a:lnSpc>
                <a:spcPts val="4204"/>
              </a:lnSpc>
            </a:pPr>
            <a:endParaRPr lang="en-GB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GB" sz="4000" dirty="0"/>
              <a:t>Ultimate goals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endParaRPr lang="en-GB" sz="32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endParaRPr lang="en-GB" sz="320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endParaRPr lang="en-GB" sz="32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/>
                </a:solidFill>
              </a:rPr>
              <a:t>ICAMxx</a:t>
            </a:r>
            <a:r>
              <a:rPr lang="en-GB" dirty="0">
                <a:solidFill>
                  <a:schemeClr val="bg2"/>
                </a:solidFill>
              </a:rPr>
              <a:t>  Date: Month Year</a:t>
            </a:r>
          </a:p>
        </p:txBody>
      </p:sp>
      <p:sp>
        <p:nvSpPr>
          <p:cNvPr id="31" name="Text Placeholder 12"/>
          <p:cNvSpPr txBox="1">
            <a:spLocks/>
          </p:cNvSpPr>
          <p:nvPr/>
        </p:nvSpPr>
        <p:spPr>
          <a:xfrm>
            <a:off x="10531475" y="881982"/>
            <a:ext cx="9244098" cy="694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 anchorCtr="0"/>
          <a:lstStyle/>
          <a:p>
            <a:pPr marL="1566070" marR="0" lvl="0" indent="-1566070" algn="ctr" defTabSz="4176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4000" b="1" dirty="0"/>
              <a:t>UNDERPINNING SCIENCES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18"/>
          <p:cNvSpPr txBox="1">
            <a:spLocks/>
          </p:cNvSpPr>
          <p:nvPr/>
        </p:nvSpPr>
        <p:spPr>
          <a:xfrm>
            <a:off x="10531475" y="12525932"/>
            <a:ext cx="9226641" cy="934571"/>
          </a:xfrm>
          <a:prstGeom prst="rect">
            <a:avLst/>
          </a:prstGeom>
          <a:solidFill>
            <a:schemeClr val="accent2"/>
          </a:solidFill>
        </p:spPr>
        <p:txBody>
          <a:bodyPr vert="horz" lIns="144096" tIns="144096" rIns="144096" bIns="0" rtlCol="0" anchor="t" anchorCtr="0">
            <a:noAutofit/>
          </a:bodyPr>
          <a:lstStyle>
            <a:lvl1pPr marL="0" indent="0" algn="l" defTabSz="4174944" rtl="0" eaLnBrk="1" latinLnBrk="0" hangingPunct="1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Results &amp; Discussion</a:t>
            </a:r>
          </a:p>
        </p:txBody>
      </p:sp>
      <p:sp>
        <p:nvSpPr>
          <p:cNvPr id="36" name="Content Placeholder 18"/>
          <p:cNvSpPr txBox="1">
            <a:spLocks/>
          </p:cNvSpPr>
          <p:nvPr/>
        </p:nvSpPr>
        <p:spPr>
          <a:xfrm>
            <a:off x="20165461" y="12475271"/>
            <a:ext cx="9226641" cy="934571"/>
          </a:xfrm>
          <a:prstGeom prst="rect">
            <a:avLst/>
          </a:prstGeom>
          <a:solidFill>
            <a:schemeClr val="accent2"/>
          </a:solidFill>
        </p:spPr>
        <p:txBody>
          <a:bodyPr vert="horz" lIns="144096" tIns="144096" rIns="144096" bIns="0" rtlCol="0" anchor="t" anchorCtr="0">
            <a:noAutofit/>
          </a:bodyPr>
          <a:lstStyle>
            <a:lvl1pPr marL="0" indent="0" algn="l" defTabSz="4174944" rtl="0" eaLnBrk="1" latinLnBrk="0" hangingPunct="1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/>
              <a:t>Results &amp; Discussion</a:t>
            </a:r>
            <a:endParaRPr lang="en-GB" sz="4000" dirty="0"/>
          </a:p>
        </p:txBody>
      </p:sp>
      <p:sp>
        <p:nvSpPr>
          <p:cNvPr id="37" name="Content Placeholder 21"/>
          <p:cNvSpPr txBox="1">
            <a:spLocks/>
          </p:cNvSpPr>
          <p:nvPr/>
        </p:nvSpPr>
        <p:spPr>
          <a:xfrm>
            <a:off x="20182215" y="23668767"/>
            <a:ext cx="9226641" cy="11728137"/>
          </a:xfrm>
          <a:prstGeom prst="rect">
            <a:avLst/>
          </a:prstGeom>
          <a:solidFill>
            <a:schemeClr val="tx2"/>
          </a:solidFill>
        </p:spPr>
        <p:txBody>
          <a:bodyPr vert="horz" lIns="187323" tIns="179946" rIns="187323" bIns="179946" rtlCol="0" anchor="t" anchorCtr="0">
            <a:noAutofit/>
          </a:bodyPr>
          <a:lstStyle>
            <a:lvl1pPr marL="0" indent="0" algn="just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kern="1200" baseline="0">
                <a:solidFill>
                  <a:srgbClr val="54534A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04"/>
              </a:lnSpc>
            </a:pPr>
            <a:endParaRPr lang="en-GB" sz="3200" dirty="0"/>
          </a:p>
        </p:txBody>
      </p:sp>
      <p:sp>
        <p:nvSpPr>
          <p:cNvPr id="38" name="Content Placeholder 18"/>
          <p:cNvSpPr txBox="1">
            <a:spLocks/>
          </p:cNvSpPr>
          <p:nvPr/>
        </p:nvSpPr>
        <p:spPr>
          <a:xfrm>
            <a:off x="20182215" y="22734197"/>
            <a:ext cx="9226641" cy="934571"/>
          </a:xfrm>
          <a:prstGeom prst="rect">
            <a:avLst/>
          </a:prstGeom>
          <a:solidFill>
            <a:srgbClr val="D99401"/>
          </a:solidFill>
        </p:spPr>
        <p:txBody>
          <a:bodyPr vert="horz" lIns="144096" tIns="144096" rIns="144096" bIns="0" rtlCol="0" anchor="t" anchorCtr="0">
            <a:noAutofit/>
          </a:bodyPr>
          <a:lstStyle>
            <a:lvl1pPr marL="0" indent="0" algn="l" defTabSz="4174944" rtl="0" eaLnBrk="1" latinLnBrk="0" hangingPunct="1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Key Highlights</a:t>
            </a:r>
          </a:p>
        </p:txBody>
      </p:sp>
      <p:sp>
        <p:nvSpPr>
          <p:cNvPr id="32" name="Content Placeholder 23"/>
          <p:cNvSpPr>
            <a:spLocks noGrp="1"/>
          </p:cNvSpPr>
          <p:nvPr>
            <p:ph idx="21"/>
          </p:nvPr>
        </p:nvSpPr>
        <p:spPr>
          <a:xfrm>
            <a:off x="890032" y="6858000"/>
            <a:ext cx="28502070" cy="5449844"/>
          </a:xfrm>
        </p:spPr>
        <p:txBody>
          <a:bodyPr numCol="3" spcCol="36000"/>
          <a:lstStyle/>
          <a:p>
            <a:pPr>
              <a:lnSpc>
                <a:spcPts val="4204"/>
              </a:lnSpc>
            </a:pPr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CAM v2">
      <a:dk1>
        <a:sysClr val="windowText" lastClr="000000"/>
      </a:dk1>
      <a:lt1>
        <a:sysClr val="window" lastClr="FFFFFF"/>
      </a:lt1>
      <a:dk2>
        <a:srgbClr val="F3F3EC"/>
      </a:dk2>
      <a:lt2>
        <a:srgbClr val="54534A"/>
      </a:lt2>
      <a:accent1>
        <a:srgbClr val="005CAB"/>
      </a:accent1>
      <a:accent2>
        <a:srgbClr val="5A4099"/>
      </a:accent2>
      <a:accent3>
        <a:srgbClr val="B70050"/>
      </a:accent3>
      <a:accent4>
        <a:srgbClr val="6D8D24"/>
      </a:accent4>
      <a:accent5>
        <a:srgbClr val="B9C7D4"/>
      </a:accent5>
      <a:accent6>
        <a:srgbClr val="FEB9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BB15E7BE28D48BA07F3B5D2B17330" ma:contentTypeVersion="0" ma:contentTypeDescription="Create a new document." ma:contentTypeScope="" ma:versionID="116a6a343568e03ec81abfc9abe922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8519D-731C-46D4-B340-F27CBBEFA7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785D2C-EDCB-4B4C-B4C6-FC5D5A8359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E946E2-9F0D-4400-AD01-9ABAD96BA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12418</TotalTime>
  <Words>45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Blank</vt:lpstr>
      <vt:lpstr>Insert Project Title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Bradbeer</dc:creator>
  <cp:lastModifiedBy>Tracy Amass</cp:lastModifiedBy>
  <cp:revision>230</cp:revision>
  <cp:lastPrinted>2013-11-19T12:17:39Z</cp:lastPrinted>
  <dcterms:created xsi:type="dcterms:W3CDTF">2013-02-20T10:34:30Z</dcterms:created>
  <dcterms:modified xsi:type="dcterms:W3CDTF">2021-06-25T10:25:37Z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0x010100CE8BB15E7BE28D48BA07F3B5D2B17330</vt:lpwstr>
  </property>
</Properties>
</file>