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934400" y="5528160"/>
            <a:ext cx="3620520" cy="80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Supervisors: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Professor C. C. Pain, Dr P. Salinas and Dr A. Nicolle (BP)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40000" y="5312160"/>
            <a:ext cx="2521800" cy="10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Applied Modelling and Computational Group, Department of Earth Science and Engineering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5040360" y="1431720"/>
            <a:ext cx="1746360" cy="2302920"/>
          </a:xfrm>
          <a:prstGeom prst="rect">
            <a:avLst/>
          </a:prstGeom>
          <a:ln>
            <a:noFill/>
          </a:ln>
        </p:spPr>
      </p:pic>
      <p:grpSp>
        <p:nvGrpSpPr>
          <p:cNvPr id="117" name="Group 3"/>
          <p:cNvGrpSpPr/>
          <p:nvPr/>
        </p:nvGrpSpPr>
        <p:grpSpPr>
          <a:xfrm>
            <a:off x="540000" y="1657800"/>
            <a:ext cx="3274920" cy="1850760"/>
            <a:chOff x="540000" y="1657800"/>
            <a:chExt cx="3274920" cy="1850760"/>
          </a:xfrm>
        </p:grpSpPr>
        <p:pic>
          <p:nvPicPr>
            <p:cNvPr id="118" name="Picture 2" descr=""/>
            <p:cNvPicPr/>
            <p:nvPr/>
          </p:nvPicPr>
          <p:blipFill>
            <a:blip r:embed="rId2"/>
            <a:stretch/>
          </p:blipFill>
          <p:spPr>
            <a:xfrm>
              <a:off x="540000" y="2664720"/>
              <a:ext cx="2098080" cy="843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" descr=""/>
            <p:cNvPicPr/>
            <p:nvPr/>
          </p:nvPicPr>
          <p:blipFill>
            <a:blip r:embed="rId3"/>
            <a:stretch/>
          </p:blipFill>
          <p:spPr>
            <a:xfrm>
              <a:off x="540000" y="1657800"/>
              <a:ext cx="3274920" cy="8164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20" name="" descr=""/>
          <p:cNvPicPr/>
          <p:nvPr/>
        </p:nvPicPr>
        <p:blipFill>
          <a:blip r:embed="rId4"/>
          <a:stretch/>
        </p:blipFill>
        <p:spPr>
          <a:xfrm>
            <a:off x="8011800" y="1733760"/>
            <a:ext cx="3003120" cy="169920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4833360" y="6215040"/>
            <a:ext cx="25239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30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June 2021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5000400" y="4520520"/>
            <a:ext cx="21902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Amin Nadimy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6" descr=""/>
          <p:cNvPicPr/>
          <p:nvPr/>
        </p:nvPicPr>
        <p:blipFill>
          <a:blip r:embed="rId1"/>
          <a:stretch/>
        </p:blipFill>
        <p:spPr>
          <a:xfrm>
            <a:off x="10336680" y="334800"/>
            <a:ext cx="984960" cy="1272960"/>
          </a:xfrm>
          <a:prstGeom prst="rect">
            <a:avLst/>
          </a:prstGeom>
          <a:ln>
            <a:noFill/>
          </a:ln>
        </p:spPr>
      </p:pic>
      <p:pic>
        <p:nvPicPr>
          <p:cNvPr id="124" name="Picture 6" descr=""/>
          <p:cNvPicPr/>
          <p:nvPr/>
        </p:nvPicPr>
        <p:blipFill>
          <a:blip r:embed="rId2"/>
          <a:stretch/>
        </p:blipFill>
        <p:spPr>
          <a:xfrm>
            <a:off x="388440" y="333720"/>
            <a:ext cx="1359360" cy="35892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875880" y="827640"/>
            <a:ext cx="9231840" cy="11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Dynamic semi-structured meshes for fast numerical simulation of Multi-Phase Modelling in the energy industry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26" name="Picture 8" descr=""/>
          <p:cNvPicPr/>
          <p:nvPr/>
        </p:nvPicPr>
        <p:blipFill>
          <a:blip r:embed="rId3"/>
          <a:stretch/>
        </p:blipFill>
        <p:spPr>
          <a:xfrm>
            <a:off x="7357320" y="2428200"/>
            <a:ext cx="3984480" cy="242100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4281120" y="4844160"/>
            <a:ext cx="269964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Figure 1. Semi-structured mesh.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7272000" y="4848840"/>
            <a:ext cx="38156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Figure 2. Creation and dispersion of a droplet.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4">
            <a:lum contrast="10000"/>
          </a:blip>
          <a:stretch/>
        </p:blipFill>
        <p:spPr>
          <a:xfrm>
            <a:off x="4407840" y="2196000"/>
            <a:ext cx="2318760" cy="259092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504000" y="2144160"/>
            <a:ext cx="33109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Starting date: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 01 October 2020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504000" y="2540160"/>
            <a:ext cx="3310920" cy="13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Aim: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This project will develop and implement a semi-structured mesh within the Multi-Fluidity project to significantly improve its speed.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4833360" y="6238440"/>
            <a:ext cx="25239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30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June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2021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6" descr=""/>
          <p:cNvPicPr/>
          <p:nvPr/>
        </p:nvPicPr>
        <p:blipFill>
          <a:blip r:embed="rId1"/>
          <a:stretch/>
        </p:blipFill>
        <p:spPr>
          <a:xfrm>
            <a:off x="10336680" y="334800"/>
            <a:ext cx="984960" cy="1272960"/>
          </a:xfrm>
          <a:prstGeom prst="rect">
            <a:avLst/>
          </a:prstGeom>
          <a:ln>
            <a:noFill/>
          </a:ln>
        </p:spPr>
      </p:pic>
      <p:pic>
        <p:nvPicPr>
          <p:cNvPr id="134" name="Picture 6" descr=""/>
          <p:cNvPicPr/>
          <p:nvPr/>
        </p:nvPicPr>
        <p:blipFill>
          <a:blip r:embed="rId2"/>
          <a:stretch/>
        </p:blipFill>
        <p:spPr>
          <a:xfrm>
            <a:off x="388440" y="333720"/>
            <a:ext cx="1359360" cy="35892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504000" y="1244160"/>
            <a:ext cx="33109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Progress roadmap</a:t>
            </a:r>
            <a:endParaRPr b="1" lang="en-GB" sz="1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021200" y="5265000"/>
            <a:ext cx="41479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3. Work plan from April to June 2021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833360" y="6238440"/>
            <a:ext cx="25239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30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June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2021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288000" y="212040"/>
            <a:ext cx="11399760" cy="641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59360" cy="358920"/>
          </a:xfrm>
          <a:prstGeom prst="rect">
            <a:avLst/>
          </a:prstGeom>
          <a:ln>
            <a:noFill/>
          </a:ln>
        </p:spPr>
      </p:pic>
      <p:pic>
        <p:nvPicPr>
          <p:cNvPr id="140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4960" cy="127296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360000" y="1401120"/>
            <a:ext cx="503820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- 1D-DG Petrov-Galerkin FEM: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2 documents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22560" y="1800000"/>
            <a:ext cx="125964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66b3"/>
                </a:solidFill>
                <a:latin typeface="Arial"/>
                <a:ea typeface="Calibri"/>
              </a:rPr>
              <a:t>1- Report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760000" y="1800000"/>
            <a:ext cx="125964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66b3"/>
                </a:solidFill>
                <a:latin typeface="Arial"/>
                <a:ea typeface="Calibri"/>
              </a:rPr>
              <a:t>1- Theory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7344000" y="1728000"/>
            <a:ext cx="4016880" cy="439020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 flipH="1">
            <a:off x="5898600" y="2491920"/>
            <a:ext cx="8280" cy="28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0080">
            <a:solidFill>
              <a:srgbClr val="0066b3"/>
            </a:solidFill>
            <a:custDash>
              <a:ds d="1800000" sp="1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"/>
          <p:cNvSpPr/>
          <p:nvPr/>
        </p:nvSpPr>
        <p:spPr>
          <a:xfrm>
            <a:off x="4833360" y="6238440"/>
            <a:ext cx="25239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30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June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2021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59360" cy="358920"/>
          </a:xfrm>
          <a:prstGeom prst="rect">
            <a:avLst/>
          </a:prstGeom>
          <a:ln>
            <a:noFill/>
          </a:ln>
        </p:spPr>
      </p:pic>
      <p:pic>
        <p:nvPicPr>
          <p:cNvPr id="148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4960" cy="127296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6427440" y="4549320"/>
            <a:ext cx="49467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5. Illustration of the standard 2D-DG against 2D-DPG results for the same number of elements, 100.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338480" y="6241320"/>
            <a:ext cx="4174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Figure 4. Flowchart for the DG Petrov-Galerkin diffusion method.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833360" y="6238440"/>
            <a:ext cx="25239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30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June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2021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1927800" y="524880"/>
            <a:ext cx="3240000" cy="574272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4"/>
          <a:stretch/>
        </p:blipFill>
        <p:spPr>
          <a:xfrm>
            <a:off x="6336000" y="1667880"/>
            <a:ext cx="4564800" cy="265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59360" cy="35892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648000" y="1044000"/>
            <a:ext cx="119556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- 2D FDM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56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4960" cy="127296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3420000" y="890280"/>
            <a:ext cx="4174200" cy="187992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648000" y="2952000"/>
            <a:ext cx="172692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- 2D DG-FEM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4"/>
          <a:stretch/>
        </p:blipFill>
        <p:spPr>
          <a:xfrm>
            <a:off x="731160" y="3420000"/>
            <a:ext cx="3127680" cy="238500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5"/>
          <a:stretch/>
        </p:blipFill>
        <p:spPr>
          <a:xfrm>
            <a:off x="5112000" y="3420000"/>
            <a:ext cx="1978920" cy="194220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6"/>
          <a:stretch/>
        </p:blipFill>
        <p:spPr>
          <a:xfrm>
            <a:off x="8836920" y="3420000"/>
            <a:ext cx="2413800" cy="122220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897480" y="5832000"/>
            <a:ext cx="279504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7. 2D domain with local &amp; global node numbering.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4644000" y="5580000"/>
            <a:ext cx="3419280" cy="2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8. Volume integration using 3-point Gaussian quadrature method.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8640000" y="4881960"/>
            <a:ext cx="2807280" cy="3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9. Surface integration using 2-point Gaussian quadrature method.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3677760" y="2880000"/>
            <a:ext cx="395352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DejaVu Sans"/>
              </a:rPr>
              <a:t>Figure 6. Travelling a square wave in 2D with 500 elements.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4833360" y="6238440"/>
            <a:ext cx="25239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30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June 2021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925040" y="1531440"/>
            <a:ext cx="3414240" cy="33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Near-future work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Will be working with Dr. Obeysekara on the mixing tank problem (end of March)</a:t>
            </a:r>
            <a:endParaRPr b="0" lang="en-GB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2D 1st order square wave DG-FEM (end of March)</a:t>
            </a:r>
            <a:endParaRPr b="0" lang="en-GB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semi-structured 2D DG-FEM. </a:t>
            </a:r>
            <a:endParaRPr b="0" lang="en-GB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Will be work with Prof. Pain and others on the Fortran code for semi-structured and with space-time  within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ICFERST/FLUIDITY.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68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59360" cy="358920"/>
          </a:xfrm>
          <a:prstGeom prst="rect">
            <a:avLst/>
          </a:prstGeom>
          <a:ln>
            <a:noFill/>
          </a:ln>
        </p:spPr>
      </p:pic>
      <p:pic>
        <p:nvPicPr>
          <p:cNvPr id="169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4960" cy="1272960"/>
          </a:xfrm>
          <a:prstGeom prst="rect">
            <a:avLst/>
          </a:prstGeom>
          <a:ln>
            <a:noFill/>
          </a:ln>
        </p:spPr>
      </p:pic>
      <p:sp>
        <p:nvSpPr>
          <p:cNvPr id="170" name="CustomShape 2"/>
          <p:cNvSpPr/>
          <p:nvPr/>
        </p:nvSpPr>
        <p:spPr>
          <a:xfrm>
            <a:off x="638280" y="1531440"/>
            <a:ext cx="3347640" cy="28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Regular weekly meetings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AMCG catch-up</a:t>
            </a:r>
            <a:endParaRPr b="0" lang="en-GB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Porous media/Inertia</a:t>
            </a:r>
            <a:endParaRPr b="0" lang="en-GB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BP catch-up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140000" y="1531440"/>
            <a:ext cx="3347640" cy="28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Theory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Delaunay and barycenter triangulation (a few days)</a:t>
            </a:r>
            <a:endParaRPr b="0" lang="en-GB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Voronoi diagram</a:t>
            </a:r>
            <a:endParaRPr b="0" lang="en-GB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Structured mesh generation</a:t>
            </a:r>
            <a:endParaRPr b="0" lang="en-GB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Unstructured mesh generation (~a month) </a:t>
            </a:r>
            <a:endParaRPr b="0" lang="en-GB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Semi-structured mesh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833360" y="6238080"/>
            <a:ext cx="25239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59360" cy="358920"/>
          </a:xfrm>
          <a:prstGeom prst="rect">
            <a:avLst/>
          </a:prstGeom>
          <a:ln>
            <a:noFill/>
          </a:ln>
        </p:spPr>
      </p:pic>
      <p:pic>
        <p:nvPicPr>
          <p:cNvPr id="174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4960" cy="127296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4833360" y="6238080"/>
            <a:ext cx="25239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614920" y="3130200"/>
            <a:ext cx="961200" cy="5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Calibri"/>
              </a:rPr>
              <a:t>END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2020-11-08T23:35:31Z</dcterms:created>
  <dc:creator/>
  <dc:description/>
  <dc:language>en-GB</dc:language>
  <cp:lastModifiedBy/>
  <dcterms:modified xsi:type="dcterms:W3CDTF">2021-06-28T21:15:17Z</dcterms:modified>
  <cp:revision>624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</vt:i4>
  </property>
</Properties>
</file>