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A7D763A-17DE-490C-9695-252B8E299E83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23/03/21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E23C78-27D5-43DB-B959-BF8F758A7185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4D0D24E-8A71-4093-AAD1-49A487FDBC56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23/03/21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BA67A2-AE96-451E-AD2B-DA2F1370F83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AF034C4-AE8E-4AB8-B107-29DA2A8CFF10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23/03/21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872DAF-D7F5-4E32-9A00-E6AE1CAC5EC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1880" cy="36144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386640" y="1338120"/>
            <a:ext cx="3357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- 1D-DG Petrov-Galerkin FEM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Fortran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720680" y="704520"/>
            <a:ext cx="27428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Amin Nadimy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26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7480" cy="127548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4530240" y="6063840"/>
            <a:ext cx="27428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13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November 2020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69680" y="5168160"/>
            <a:ext cx="418968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Supervisors: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Professor C. C. Pain, Dr P. Salinas, Dr A. I. Obeysekara and Dr A. Nicolle (BP)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9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7480" cy="1275480"/>
          </a:xfrm>
          <a:prstGeom prst="rect">
            <a:avLst/>
          </a:prstGeom>
          <a:ln>
            <a:noFill/>
          </a:ln>
        </p:spPr>
      </p:pic>
      <p:pic>
        <p:nvPicPr>
          <p:cNvPr id="130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61880" cy="36144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875880" y="827640"/>
            <a:ext cx="923436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PhD project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Dynamic semi-structured meshes for fast numerical simulation of Multi-Phase Modelling in the energy industry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3"/>
          <a:stretch/>
        </p:blipFill>
        <p:spPr>
          <a:xfrm>
            <a:off x="10338840" y="5466960"/>
            <a:ext cx="1416960" cy="6026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4530240" y="6063840"/>
            <a:ext cx="27428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13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November 2020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772400" y="5168160"/>
            <a:ext cx="27428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Applied Modelling and Computational Group, Department of Earth Science and Engineering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5" name="Picture 8" descr=""/>
          <p:cNvPicPr/>
          <p:nvPr/>
        </p:nvPicPr>
        <p:blipFill>
          <a:blip r:embed="rId4"/>
          <a:stretch/>
        </p:blipFill>
        <p:spPr>
          <a:xfrm>
            <a:off x="6349320" y="2212200"/>
            <a:ext cx="3987000" cy="2423520"/>
          </a:xfrm>
          <a:prstGeom prst="rect">
            <a:avLst/>
          </a:prstGeom>
          <a:ln>
            <a:noFill/>
          </a:ln>
        </p:spPr>
      </p:pic>
      <p:pic>
        <p:nvPicPr>
          <p:cNvPr id="136" name="Picture 10" descr=""/>
          <p:cNvPicPr/>
          <p:nvPr/>
        </p:nvPicPr>
        <p:blipFill>
          <a:blip r:embed="rId5"/>
          <a:stretch/>
        </p:blipFill>
        <p:spPr>
          <a:xfrm>
            <a:off x="1240200" y="2491200"/>
            <a:ext cx="3240360" cy="1878120"/>
          </a:xfrm>
          <a:prstGeom prst="rect">
            <a:avLst/>
          </a:prstGeom>
          <a:ln>
            <a:noFill/>
          </a:ln>
        </p:spPr>
      </p:pic>
      <p:sp>
        <p:nvSpPr>
          <p:cNvPr id="137" name="CustomShape 5"/>
          <p:cNvSpPr/>
          <p:nvPr/>
        </p:nvSpPr>
        <p:spPr>
          <a:xfrm>
            <a:off x="1762560" y="4376160"/>
            <a:ext cx="221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Figure 1. Semi-structured mesh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6843240" y="4632840"/>
            <a:ext cx="2985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Figure 2. Creation and dispersion of a droplet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1880" cy="3614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638280" y="931320"/>
            <a:ext cx="3751920" cy="50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My progress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Week 1 (03 October 2020)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 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1D 1st order square wave using Finite Difference Method (FDM) 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Mathematical formulations in LaTex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Implementation in Python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Week 2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The same problem in Finite Volume Method (FVM)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Week 3 - present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Studying the same problem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using CG and DG Finite Element Method (FEM)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442760" y="6083280"/>
            <a:ext cx="2772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13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November 2020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42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7480" cy="1275480"/>
          </a:xfrm>
          <a:prstGeom prst="rect">
            <a:avLst/>
          </a:prstGeom>
          <a:ln>
            <a:noFill/>
          </a:ln>
        </p:spPr>
      </p:pic>
      <p:pic>
        <p:nvPicPr>
          <p:cNvPr id="143" name="Picture 9" descr=""/>
          <p:cNvPicPr/>
          <p:nvPr/>
        </p:nvPicPr>
        <p:blipFill>
          <a:blip r:embed="rId3"/>
          <a:stretch/>
        </p:blipFill>
        <p:spPr>
          <a:xfrm>
            <a:off x="7868880" y="3027240"/>
            <a:ext cx="3755520" cy="2809440"/>
          </a:xfrm>
          <a:prstGeom prst="rect">
            <a:avLst/>
          </a:prstGeom>
          <a:ln>
            <a:noFill/>
          </a:ln>
        </p:spPr>
      </p:pic>
      <p:pic>
        <p:nvPicPr>
          <p:cNvPr id="144" name="Picture 10" descr=""/>
          <p:cNvPicPr/>
          <p:nvPr/>
        </p:nvPicPr>
        <p:blipFill>
          <a:blip r:embed="rId4"/>
          <a:stretch/>
        </p:blipFill>
        <p:spPr>
          <a:xfrm>
            <a:off x="4550760" y="1165680"/>
            <a:ext cx="3630240" cy="271296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5013720" y="3856320"/>
            <a:ext cx="25884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Calibri"/>
              </a:rPr>
              <a:t>Figure 3. Number of time steps=100, number of elements=100, Courant Number=0.1, velocity=0.1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341560" y="5775840"/>
            <a:ext cx="3061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Calibri"/>
              </a:rPr>
              <a:t>Figure 4. Number of time steps=100, number of elements=1000, Courant Number=0.1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149360" y="1711440"/>
            <a:ext cx="441108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Extra courses and trainings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•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Introduction to Python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•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Introduction to Fortran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•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HPC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•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GTA training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•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LaTex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•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Using Git to Code and Share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•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The Linux Command Line for Scientific Computing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105040" y="1711440"/>
            <a:ext cx="328212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Near-future work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2D 1st order square wave in FDM, FVM and FEM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semi-structured 2D DG FEM. 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I will work with Prof. Pain and others on the Fortan code for semi-structured and with space-time  within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ICFERST/FLUIDITY.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49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1880" cy="361440"/>
          </a:xfrm>
          <a:prstGeom prst="rect">
            <a:avLst/>
          </a:prstGeom>
          <a:ln>
            <a:noFill/>
          </a:ln>
        </p:spPr>
      </p:pic>
      <p:pic>
        <p:nvPicPr>
          <p:cNvPr id="150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7480" cy="127548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4442760" y="6083280"/>
            <a:ext cx="2772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13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November 2020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638280" y="1711440"/>
            <a:ext cx="335016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Regular weekly meetings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AMCG catch-up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BP catch-up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Brainstorming CFD code optimization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Porous media/Inertia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1880" cy="3614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7480" cy="127548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4442760" y="6083280"/>
            <a:ext cx="2772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13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November 2020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84080" y="1344600"/>
            <a:ext cx="1564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Future work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356000" y="5625000"/>
            <a:ext cx="3488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Figure 5. Work plan from October to December 2020.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58" name="Picture 6" descr=""/>
          <p:cNvPicPr/>
          <p:nvPr/>
        </p:nvPicPr>
        <p:blipFill>
          <a:blip r:embed="rId3"/>
          <a:srcRect l="0" t="28290" r="1872" b="10532"/>
          <a:stretch/>
        </p:blipFill>
        <p:spPr>
          <a:xfrm>
            <a:off x="1009800" y="1884960"/>
            <a:ext cx="10161720" cy="355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2020-11-08T23:35:31Z</dcterms:created>
  <dc:creator/>
  <dc:description/>
  <dc:language>en-GB</dc:language>
  <cp:lastModifiedBy/>
  <dcterms:modified xsi:type="dcterms:W3CDTF">2021-03-23T00:20:18Z</dcterms:modified>
  <cp:revision>507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