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8.tif" ContentType="image/tiff"/>
  <Override PartName="/ppt/media/image2.tif" ContentType="image/tiff"/>
  <Override PartName="/ppt/media/image3.png" ContentType="image/png"/>
  <Override PartName="/ppt/media/image4.png" ContentType="image/png"/>
  <Override PartName="/ppt/media/image1.png" ContentType="image/png"/>
  <Override PartName="/ppt/media/image7.png" ContentType="image/png"/>
  <Override PartName="/ppt/media/image9.png" ContentType="image/png"/>
  <Override PartName="/ppt/media/image11.jpeg" ContentType="image/jpeg"/>
  <Override PartName="/ppt/media/image12.jpeg" ContentType="image/jpeg"/>
  <Override PartName="/ppt/media/image18.png" ContentType="image/png"/>
  <Override PartName="/ppt/media/image17.png" ContentType="image/png"/>
  <Override PartName="/ppt/media/image6.jpeg" ContentType="image/jpeg"/>
  <Override PartName="/ppt/media/image5.jpeg" ContentType="image/jpeg"/>
  <Override PartName="/ppt/media/image15.png" ContentType="image/png"/>
  <Override PartName="/ppt/media/image10.png" ContentType="image/png"/>
  <Override PartName="/ppt/media/image13.png" ContentType="image/png"/>
  <Override PartName="/ppt/media/image14.png" ContentType="image/png"/>
  <Override PartName="/ppt/media/image16.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2.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Lst>
  <p:sldSz cx="30279975" cy="4280852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1513800" y="1707840"/>
            <a:ext cx="27250920" cy="7148160"/>
          </a:xfrm>
          <a:prstGeom prst="rect">
            <a:avLst/>
          </a:prstGeom>
        </p:spPr>
        <p:txBody>
          <a:bodyPr lIns="0" rIns="0" tIns="0" bIns="0" anchor="ctr"/>
          <a:p>
            <a:pPr algn="ctr"/>
            <a:endParaRPr b="0" lang="en-GB" sz="4400" spc="-1" strike="noStrike">
              <a:latin typeface="Arial"/>
            </a:endParaRPr>
          </a:p>
        </p:txBody>
      </p:sp>
      <p:sp>
        <p:nvSpPr>
          <p:cNvPr id="38" name="PlaceHolder 2"/>
          <p:cNvSpPr>
            <a:spLocks noGrp="1"/>
          </p:cNvSpPr>
          <p:nvPr>
            <p:ph type="body"/>
          </p:nvPr>
        </p:nvSpPr>
        <p:spPr>
          <a:xfrm>
            <a:off x="1513800" y="10017000"/>
            <a:ext cx="8774280" cy="5648760"/>
          </a:xfrm>
          <a:prstGeom prst="rect">
            <a:avLst/>
          </a:prstGeom>
        </p:spPr>
        <p:txBody>
          <a:bodyPr lIns="0" rIns="0" tIns="0" bIns="0">
            <a:normAutofit/>
          </a:bodyPr>
          <a:p>
            <a:endParaRPr b="0" lang="en-GB" sz="3200" spc="-1" strike="noStrike">
              <a:latin typeface="Arial"/>
            </a:endParaRPr>
          </a:p>
        </p:txBody>
      </p:sp>
      <p:sp>
        <p:nvSpPr>
          <p:cNvPr id="39" name="PlaceHolder 3"/>
          <p:cNvSpPr>
            <a:spLocks noGrp="1"/>
          </p:cNvSpPr>
          <p:nvPr>
            <p:ph type="body"/>
          </p:nvPr>
        </p:nvSpPr>
        <p:spPr>
          <a:xfrm>
            <a:off x="1513800" y="16202880"/>
            <a:ext cx="8774280" cy="5648760"/>
          </a:xfrm>
          <a:prstGeom prst="rect">
            <a:avLst/>
          </a:prstGeom>
        </p:spPr>
        <p:txBody>
          <a:bodyPr lIns="0" rIns="0" tIns="0" bIns="0">
            <a:normAutofit/>
          </a:bodyPr>
          <a:p>
            <a:endParaRPr b="0" lang="en-GB"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1513800" y="1707840"/>
            <a:ext cx="27250920" cy="7148160"/>
          </a:xfrm>
          <a:prstGeom prst="rect">
            <a:avLst/>
          </a:prstGeom>
        </p:spPr>
        <p:txBody>
          <a:bodyPr lIns="0" rIns="0" tIns="0" bIns="0" anchor="ctr"/>
          <a:p>
            <a:pPr algn="ctr"/>
            <a:endParaRPr b="0" lang="en-GB" sz="4400" spc="-1" strike="noStrike">
              <a:latin typeface="Arial"/>
            </a:endParaRPr>
          </a:p>
        </p:txBody>
      </p:sp>
      <p:sp>
        <p:nvSpPr>
          <p:cNvPr id="41" name="PlaceHolder 2"/>
          <p:cNvSpPr>
            <a:spLocks noGrp="1"/>
          </p:cNvSpPr>
          <p:nvPr>
            <p:ph type="body"/>
          </p:nvPr>
        </p:nvSpPr>
        <p:spPr>
          <a:xfrm>
            <a:off x="1513800" y="10017000"/>
            <a:ext cx="4281840" cy="5648760"/>
          </a:xfrm>
          <a:prstGeom prst="rect">
            <a:avLst/>
          </a:prstGeom>
        </p:spPr>
        <p:txBody>
          <a:bodyPr lIns="0" rIns="0" tIns="0" bIns="0">
            <a:normAutofit/>
          </a:bodyPr>
          <a:p>
            <a:endParaRPr b="0" lang="en-GB" sz="3200" spc="-1" strike="noStrike">
              <a:latin typeface="Arial"/>
            </a:endParaRPr>
          </a:p>
        </p:txBody>
      </p:sp>
      <p:sp>
        <p:nvSpPr>
          <p:cNvPr id="42" name="PlaceHolder 3"/>
          <p:cNvSpPr>
            <a:spLocks noGrp="1"/>
          </p:cNvSpPr>
          <p:nvPr>
            <p:ph type="body"/>
          </p:nvPr>
        </p:nvSpPr>
        <p:spPr>
          <a:xfrm>
            <a:off x="6010200" y="10017000"/>
            <a:ext cx="4281840" cy="5648760"/>
          </a:xfrm>
          <a:prstGeom prst="rect">
            <a:avLst/>
          </a:prstGeom>
        </p:spPr>
        <p:txBody>
          <a:bodyPr lIns="0" rIns="0" tIns="0" bIns="0">
            <a:normAutofit/>
          </a:bodyPr>
          <a:p>
            <a:endParaRPr b="0" lang="en-GB" sz="3200" spc="-1" strike="noStrike">
              <a:latin typeface="Arial"/>
            </a:endParaRPr>
          </a:p>
        </p:txBody>
      </p:sp>
      <p:sp>
        <p:nvSpPr>
          <p:cNvPr id="43" name="PlaceHolder 4"/>
          <p:cNvSpPr>
            <a:spLocks noGrp="1"/>
          </p:cNvSpPr>
          <p:nvPr>
            <p:ph type="body"/>
          </p:nvPr>
        </p:nvSpPr>
        <p:spPr>
          <a:xfrm>
            <a:off x="1513800" y="16202880"/>
            <a:ext cx="4281840" cy="5648760"/>
          </a:xfrm>
          <a:prstGeom prst="rect">
            <a:avLst/>
          </a:prstGeom>
        </p:spPr>
        <p:txBody>
          <a:bodyPr lIns="0" rIns="0" tIns="0" bIns="0">
            <a:normAutofit/>
          </a:bodyPr>
          <a:p>
            <a:endParaRPr b="0" lang="en-GB" sz="3200" spc="-1" strike="noStrike">
              <a:latin typeface="Arial"/>
            </a:endParaRPr>
          </a:p>
        </p:txBody>
      </p:sp>
      <p:sp>
        <p:nvSpPr>
          <p:cNvPr id="44" name="PlaceHolder 5"/>
          <p:cNvSpPr>
            <a:spLocks noGrp="1"/>
          </p:cNvSpPr>
          <p:nvPr>
            <p:ph type="body"/>
          </p:nvPr>
        </p:nvSpPr>
        <p:spPr>
          <a:xfrm>
            <a:off x="6010200" y="16202880"/>
            <a:ext cx="4281840" cy="5648760"/>
          </a:xfrm>
          <a:prstGeom prst="rect">
            <a:avLst/>
          </a:prstGeom>
        </p:spPr>
        <p:txBody>
          <a:bodyPr lIns="0" rIns="0" tIns="0" bIns="0">
            <a:normAutofit/>
          </a:bodyPr>
          <a:p>
            <a:endParaRPr b="0" lang="en-GB"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1513800" y="1707840"/>
            <a:ext cx="27250920" cy="7148160"/>
          </a:xfrm>
          <a:prstGeom prst="rect">
            <a:avLst/>
          </a:prstGeom>
        </p:spPr>
        <p:txBody>
          <a:bodyPr lIns="0" rIns="0" tIns="0" bIns="0" anchor="ctr"/>
          <a:p>
            <a:pPr algn="ctr"/>
            <a:endParaRPr b="0" lang="en-GB" sz="4400" spc="-1" strike="noStrike">
              <a:latin typeface="Arial"/>
            </a:endParaRPr>
          </a:p>
        </p:txBody>
      </p:sp>
      <p:sp>
        <p:nvSpPr>
          <p:cNvPr id="46" name="PlaceHolder 2"/>
          <p:cNvSpPr>
            <a:spLocks noGrp="1"/>
          </p:cNvSpPr>
          <p:nvPr>
            <p:ph type="body"/>
          </p:nvPr>
        </p:nvSpPr>
        <p:spPr>
          <a:xfrm>
            <a:off x="1513800" y="10017000"/>
            <a:ext cx="2824920" cy="5648760"/>
          </a:xfrm>
          <a:prstGeom prst="rect">
            <a:avLst/>
          </a:prstGeom>
        </p:spPr>
        <p:txBody>
          <a:bodyPr lIns="0" rIns="0" tIns="0" bIns="0">
            <a:normAutofit/>
          </a:bodyPr>
          <a:p>
            <a:endParaRPr b="0" lang="en-GB" sz="3200" spc="-1" strike="noStrike">
              <a:latin typeface="Arial"/>
            </a:endParaRPr>
          </a:p>
        </p:txBody>
      </p:sp>
      <p:sp>
        <p:nvSpPr>
          <p:cNvPr id="47" name="PlaceHolder 3"/>
          <p:cNvSpPr>
            <a:spLocks noGrp="1"/>
          </p:cNvSpPr>
          <p:nvPr>
            <p:ph type="body"/>
          </p:nvPr>
        </p:nvSpPr>
        <p:spPr>
          <a:xfrm>
            <a:off x="4480200" y="10017000"/>
            <a:ext cx="2824920" cy="5648760"/>
          </a:xfrm>
          <a:prstGeom prst="rect">
            <a:avLst/>
          </a:prstGeom>
        </p:spPr>
        <p:txBody>
          <a:bodyPr lIns="0" rIns="0" tIns="0" bIns="0">
            <a:normAutofit/>
          </a:bodyPr>
          <a:p>
            <a:endParaRPr b="0" lang="en-GB" sz="3200" spc="-1" strike="noStrike">
              <a:latin typeface="Arial"/>
            </a:endParaRPr>
          </a:p>
        </p:txBody>
      </p:sp>
      <p:sp>
        <p:nvSpPr>
          <p:cNvPr id="48" name="PlaceHolder 4"/>
          <p:cNvSpPr>
            <a:spLocks noGrp="1"/>
          </p:cNvSpPr>
          <p:nvPr>
            <p:ph type="body"/>
          </p:nvPr>
        </p:nvSpPr>
        <p:spPr>
          <a:xfrm>
            <a:off x="7446960" y="10017000"/>
            <a:ext cx="2824920" cy="5648760"/>
          </a:xfrm>
          <a:prstGeom prst="rect">
            <a:avLst/>
          </a:prstGeom>
        </p:spPr>
        <p:txBody>
          <a:bodyPr lIns="0" rIns="0" tIns="0" bIns="0">
            <a:normAutofit/>
          </a:bodyPr>
          <a:p>
            <a:endParaRPr b="0" lang="en-GB" sz="3200" spc="-1" strike="noStrike">
              <a:latin typeface="Arial"/>
            </a:endParaRPr>
          </a:p>
        </p:txBody>
      </p:sp>
      <p:sp>
        <p:nvSpPr>
          <p:cNvPr id="49" name="PlaceHolder 5"/>
          <p:cNvSpPr>
            <a:spLocks noGrp="1"/>
          </p:cNvSpPr>
          <p:nvPr>
            <p:ph type="body"/>
          </p:nvPr>
        </p:nvSpPr>
        <p:spPr>
          <a:xfrm>
            <a:off x="1513800" y="16202880"/>
            <a:ext cx="2824920" cy="5648760"/>
          </a:xfrm>
          <a:prstGeom prst="rect">
            <a:avLst/>
          </a:prstGeom>
        </p:spPr>
        <p:txBody>
          <a:bodyPr lIns="0" rIns="0" tIns="0" bIns="0">
            <a:normAutofit/>
          </a:bodyPr>
          <a:p>
            <a:endParaRPr b="0" lang="en-GB" sz="3200" spc="-1" strike="noStrike">
              <a:latin typeface="Arial"/>
            </a:endParaRPr>
          </a:p>
        </p:txBody>
      </p:sp>
      <p:sp>
        <p:nvSpPr>
          <p:cNvPr id="50" name="PlaceHolder 6"/>
          <p:cNvSpPr>
            <a:spLocks noGrp="1"/>
          </p:cNvSpPr>
          <p:nvPr>
            <p:ph type="body"/>
          </p:nvPr>
        </p:nvSpPr>
        <p:spPr>
          <a:xfrm>
            <a:off x="4480200" y="16202880"/>
            <a:ext cx="2824920" cy="5648760"/>
          </a:xfrm>
          <a:prstGeom prst="rect">
            <a:avLst/>
          </a:prstGeom>
        </p:spPr>
        <p:txBody>
          <a:bodyPr lIns="0" rIns="0" tIns="0" bIns="0">
            <a:normAutofit/>
          </a:bodyPr>
          <a:p>
            <a:endParaRPr b="0" lang="en-GB" sz="3200" spc="-1" strike="noStrike">
              <a:latin typeface="Arial"/>
            </a:endParaRPr>
          </a:p>
        </p:txBody>
      </p:sp>
      <p:sp>
        <p:nvSpPr>
          <p:cNvPr id="51" name="PlaceHolder 7"/>
          <p:cNvSpPr>
            <a:spLocks noGrp="1"/>
          </p:cNvSpPr>
          <p:nvPr>
            <p:ph type="body"/>
          </p:nvPr>
        </p:nvSpPr>
        <p:spPr>
          <a:xfrm>
            <a:off x="7446960" y="16202880"/>
            <a:ext cx="2824920" cy="5648760"/>
          </a:xfrm>
          <a:prstGeom prst="rect">
            <a:avLst/>
          </a:prstGeom>
        </p:spPr>
        <p:txBody>
          <a:bodyPr lIns="0" rIns="0" tIns="0" bIns="0">
            <a:normAutofit/>
          </a:bodyPr>
          <a:p>
            <a:endParaRPr b="0" lang="en-GB"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3" name="PlaceHolder 1"/>
          <p:cNvSpPr>
            <a:spLocks noGrp="1"/>
          </p:cNvSpPr>
          <p:nvPr>
            <p:ph type="title"/>
          </p:nvPr>
        </p:nvSpPr>
        <p:spPr>
          <a:xfrm>
            <a:off x="1513800" y="1707840"/>
            <a:ext cx="27250920" cy="7148160"/>
          </a:xfrm>
          <a:prstGeom prst="rect">
            <a:avLst/>
          </a:prstGeom>
        </p:spPr>
        <p:txBody>
          <a:bodyPr lIns="0" rIns="0" tIns="0" bIns="0" anchor="ctr"/>
          <a:p>
            <a:pPr algn="ctr"/>
            <a:endParaRPr b="0" lang="en-GB" sz="4400" spc="-1" strike="noStrike">
              <a:latin typeface="Arial"/>
            </a:endParaRPr>
          </a:p>
        </p:txBody>
      </p:sp>
      <p:sp>
        <p:nvSpPr>
          <p:cNvPr id="74" name="PlaceHolder 2"/>
          <p:cNvSpPr>
            <a:spLocks noGrp="1"/>
          </p:cNvSpPr>
          <p:nvPr>
            <p:ph type="subTitle"/>
          </p:nvPr>
        </p:nvSpPr>
        <p:spPr>
          <a:xfrm>
            <a:off x="1513800" y="10017000"/>
            <a:ext cx="8774280" cy="1184256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513800" y="1707840"/>
            <a:ext cx="27250920" cy="7148160"/>
          </a:xfrm>
          <a:prstGeom prst="rect">
            <a:avLst/>
          </a:prstGeom>
        </p:spPr>
        <p:txBody>
          <a:bodyPr lIns="0" rIns="0" tIns="0" bIns="0" anchor="ctr"/>
          <a:p>
            <a:pPr algn="ctr"/>
            <a:endParaRPr b="0" lang="en-GB" sz="4400" spc="-1" strike="noStrike">
              <a:latin typeface="Arial"/>
            </a:endParaRPr>
          </a:p>
        </p:txBody>
      </p:sp>
      <p:sp>
        <p:nvSpPr>
          <p:cNvPr id="76" name="PlaceHolder 2"/>
          <p:cNvSpPr>
            <a:spLocks noGrp="1"/>
          </p:cNvSpPr>
          <p:nvPr>
            <p:ph type="body"/>
          </p:nvPr>
        </p:nvSpPr>
        <p:spPr>
          <a:xfrm>
            <a:off x="1513800" y="10017000"/>
            <a:ext cx="8774280" cy="11842560"/>
          </a:xfrm>
          <a:prstGeom prst="rect">
            <a:avLst/>
          </a:prstGeom>
        </p:spPr>
        <p:txBody>
          <a:bodyPr lIns="0" rIns="0" tIns="0" bIns="0">
            <a:normAutofit/>
          </a:bodyPr>
          <a:p>
            <a:endParaRPr b="0" lang="en-GB"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1513800" y="1707840"/>
            <a:ext cx="27250920" cy="7148160"/>
          </a:xfrm>
          <a:prstGeom prst="rect">
            <a:avLst/>
          </a:prstGeom>
        </p:spPr>
        <p:txBody>
          <a:bodyPr lIns="0" rIns="0" tIns="0" bIns="0" anchor="ctr"/>
          <a:p>
            <a:pPr algn="ctr"/>
            <a:endParaRPr b="0" lang="en-GB" sz="4400" spc="-1" strike="noStrike">
              <a:latin typeface="Arial"/>
            </a:endParaRPr>
          </a:p>
        </p:txBody>
      </p:sp>
      <p:sp>
        <p:nvSpPr>
          <p:cNvPr id="78" name="PlaceHolder 2"/>
          <p:cNvSpPr>
            <a:spLocks noGrp="1"/>
          </p:cNvSpPr>
          <p:nvPr>
            <p:ph type="body"/>
          </p:nvPr>
        </p:nvSpPr>
        <p:spPr>
          <a:xfrm>
            <a:off x="1513800" y="10017000"/>
            <a:ext cx="4281840" cy="11842560"/>
          </a:xfrm>
          <a:prstGeom prst="rect">
            <a:avLst/>
          </a:prstGeom>
        </p:spPr>
        <p:txBody>
          <a:bodyPr lIns="0" rIns="0" tIns="0" bIns="0">
            <a:normAutofit/>
          </a:bodyPr>
          <a:p>
            <a:endParaRPr b="0" lang="en-GB" sz="3200" spc="-1" strike="noStrike">
              <a:latin typeface="Arial"/>
            </a:endParaRPr>
          </a:p>
        </p:txBody>
      </p:sp>
      <p:sp>
        <p:nvSpPr>
          <p:cNvPr id="79" name="PlaceHolder 3"/>
          <p:cNvSpPr>
            <a:spLocks noGrp="1"/>
          </p:cNvSpPr>
          <p:nvPr>
            <p:ph type="body"/>
          </p:nvPr>
        </p:nvSpPr>
        <p:spPr>
          <a:xfrm>
            <a:off x="6010200" y="10017000"/>
            <a:ext cx="4281840" cy="11842560"/>
          </a:xfrm>
          <a:prstGeom prst="rect">
            <a:avLst/>
          </a:prstGeom>
        </p:spPr>
        <p:txBody>
          <a:bodyPr lIns="0" rIns="0" tIns="0" bIns="0">
            <a:normAutofit/>
          </a:bodyPr>
          <a:p>
            <a:endParaRPr b="0" lang="en-GB"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0" name="PlaceHolder 1"/>
          <p:cNvSpPr>
            <a:spLocks noGrp="1"/>
          </p:cNvSpPr>
          <p:nvPr>
            <p:ph type="title"/>
          </p:nvPr>
        </p:nvSpPr>
        <p:spPr>
          <a:xfrm>
            <a:off x="1513800" y="1707840"/>
            <a:ext cx="27250920" cy="714816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1" name="PlaceHolder 1"/>
          <p:cNvSpPr>
            <a:spLocks noGrp="1"/>
          </p:cNvSpPr>
          <p:nvPr>
            <p:ph type="subTitle"/>
          </p:nvPr>
        </p:nvSpPr>
        <p:spPr>
          <a:xfrm>
            <a:off x="1513800" y="1707840"/>
            <a:ext cx="27250920" cy="331358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1513800" y="1707840"/>
            <a:ext cx="27250920" cy="7148160"/>
          </a:xfrm>
          <a:prstGeom prst="rect">
            <a:avLst/>
          </a:prstGeom>
        </p:spPr>
        <p:txBody>
          <a:bodyPr lIns="0" rIns="0" tIns="0" bIns="0" anchor="ctr"/>
          <a:p>
            <a:pPr algn="ctr"/>
            <a:endParaRPr b="0" lang="en-GB" sz="4400" spc="-1" strike="noStrike">
              <a:latin typeface="Arial"/>
            </a:endParaRPr>
          </a:p>
        </p:txBody>
      </p:sp>
      <p:sp>
        <p:nvSpPr>
          <p:cNvPr id="83" name="PlaceHolder 2"/>
          <p:cNvSpPr>
            <a:spLocks noGrp="1"/>
          </p:cNvSpPr>
          <p:nvPr>
            <p:ph type="body"/>
          </p:nvPr>
        </p:nvSpPr>
        <p:spPr>
          <a:xfrm>
            <a:off x="1513800" y="10017000"/>
            <a:ext cx="4281840" cy="5648760"/>
          </a:xfrm>
          <a:prstGeom prst="rect">
            <a:avLst/>
          </a:prstGeom>
        </p:spPr>
        <p:txBody>
          <a:bodyPr lIns="0" rIns="0" tIns="0" bIns="0">
            <a:normAutofit/>
          </a:bodyPr>
          <a:p>
            <a:endParaRPr b="0" lang="en-GB" sz="3200" spc="-1" strike="noStrike">
              <a:latin typeface="Arial"/>
            </a:endParaRPr>
          </a:p>
        </p:txBody>
      </p:sp>
      <p:sp>
        <p:nvSpPr>
          <p:cNvPr id="84" name="PlaceHolder 3"/>
          <p:cNvSpPr>
            <a:spLocks noGrp="1"/>
          </p:cNvSpPr>
          <p:nvPr>
            <p:ph type="body"/>
          </p:nvPr>
        </p:nvSpPr>
        <p:spPr>
          <a:xfrm>
            <a:off x="6010200" y="10017000"/>
            <a:ext cx="4281840" cy="11842560"/>
          </a:xfrm>
          <a:prstGeom prst="rect">
            <a:avLst/>
          </a:prstGeom>
        </p:spPr>
        <p:txBody>
          <a:bodyPr lIns="0" rIns="0" tIns="0" bIns="0">
            <a:normAutofit/>
          </a:bodyPr>
          <a:p>
            <a:endParaRPr b="0" lang="en-GB" sz="3200" spc="-1" strike="noStrike">
              <a:latin typeface="Arial"/>
            </a:endParaRPr>
          </a:p>
        </p:txBody>
      </p:sp>
      <p:sp>
        <p:nvSpPr>
          <p:cNvPr id="85" name="PlaceHolder 4"/>
          <p:cNvSpPr>
            <a:spLocks noGrp="1"/>
          </p:cNvSpPr>
          <p:nvPr>
            <p:ph type="body"/>
          </p:nvPr>
        </p:nvSpPr>
        <p:spPr>
          <a:xfrm>
            <a:off x="1513800" y="16202880"/>
            <a:ext cx="4281840" cy="5648760"/>
          </a:xfrm>
          <a:prstGeom prst="rect">
            <a:avLst/>
          </a:prstGeom>
        </p:spPr>
        <p:txBody>
          <a:bodyPr lIns="0" rIns="0" tIns="0" bIns="0">
            <a:normAutofit/>
          </a:bodyPr>
          <a:p>
            <a:endParaRPr b="0" lang="en-GB"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 name="PlaceHolder 1"/>
          <p:cNvSpPr>
            <a:spLocks noGrp="1"/>
          </p:cNvSpPr>
          <p:nvPr>
            <p:ph type="title"/>
          </p:nvPr>
        </p:nvSpPr>
        <p:spPr>
          <a:xfrm>
            <a:off x="1513800" y="1707840"/>
            <a:ext cx="27250920" cy="7148160"/>
          </a:xfrm>
          <a:prstGeom prst="rect">
            <a:avLst/>
          </a:prstGeom>
        </p:spPr>
        <p:txBody>
          <a:bodyPr lIns="0" rIns="0" tIns="0" bIns="0" anchor="ctr"/>
          <a:p>
            <a:pPr algn="ctr"/>
            <a:endParaRPr b="0" lang="en-GB" sz="4400" spc="-1" strike="noStrike">
              <a:latin typeface="Arial"/>
            </a:endParaRPr>
          </a:p>
        </p:txBody>
      </p:sp>
      <p:sp>
        <p:nvSpPr>
          <p:cNvPr id="17" name="PlaceHolder 2"/>
          <p:cNvSpPr>
            <a:spLocks noGrp="1"/>
          </p:cNvSpPr>
          <p:nvPr>
            <p:ph type="subTitle"/>
          </p:nvPr>
        </p:nvSpPr>
        <p:spPr>
          <a:xfrm>
            <a:off x="1513800" y="10017000"/>
            <a:ext cx="8774280" cy="1184256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1513800" y="1707840"/>
            <a:ext cx="27250920" cy="7148160"/>
          </a:xfrm>
          <a:prstGeom prst="rect">
            <a:avLst/>
          </a:prstGeom>
        </p:spPr>
        <p:txBody>
          <a:bodyPr lIns="0" rIns="0" tIns="0" bIns="0" anchor="ctr"/>
          <a:p>
            <a:pPr algn="ctr"/>
            <a:endParaRPr b="0" lang="en-GB" sz="4400" spc="-1" strike="noStrike">
              <a:latin typeface="Arial"/>
            </a:endParaRPr>
          </a:p>
        </p:txBody>
      </p:sp>
      <p:sp>
        <p:nvSpPr>
          <p:cNvPr id="87" name="PlaceHolder 2"/>
          <p:cNvSpPr>
            <a:spLocks noGrp="1"/>
          </p:cNvSpPr>
          <p:nvPr>
            <p:ph type="body"/>
          </p:nvPr>
        </p:nvSpPr>
        <p:spPr>
          <a:xfrm>
            <a:off x="1513800" y="10017000"/>
            <a:ext cx="4281840" cy="11842560"/>
          </a:xfrm>
          <a:prstGeom prst="rect">
            <a:avLst/>
          </a:prstGeom>
        </p:spPr>
        <p:txBody>
          <a:bodyPr lIns="0" rIns="0" tIns="0" bIns="0">
            <a:normAutofit/>
          </a:bodyPr>
          <a:p>
            <a:endParaRPr b="0" lang="en-GB" sz="3200" spc="-1" strike="noStrike">
              <a:latin typeface="Arial"/>
            </a:endParaRPr>
          </a:p>
        </p:txBody>
      </p:sp>
      <p:sp>
        <p:nvSpPr>
          <p:cNvPr id="88" name="PlaceHolder 3"/>
          <p:cNvSpPr>
            <a:spLocks noGrp="1"/>
          </p:cNvSpPr>
          <p:nvPr>
            <p:ph type="body"/>
          </p:nvPr>
        </p:nvSpPr>
        <p:spPr>
          <a:xfrm>
            <a:off x="6010200" y="10017000"/>
            <a:ext cx="4281840" cy="5648760"/>
          </a:xfrm>
          <a:prstGeom prst="rect">
            <a:avLst/>
          </a:prstGeom>
        </p:spPr>
        <p:txBody>
          <a:bodyPr lIns="0" rIns="0" tIns="0" bIns="0">
            <a:normAutofit/>
          </a:bodyPr>
          <a:p>
            <a:endParaRPr b="0" lang="en-GB" sz="3200" spc="-1" strike="noStrike">
              <a:latin typeface="Arial"/>
            </a:endParaRPr>
          </a:p>
        </p:txBody>
      </p:sp>
      <p:sp>
        <p:nvSpPr>
          <p:cNvPr id="89" name="PlaceHolder 4"/>
          <p:cNvSpPr>
            <a:spLocks noGrp="1"/>
          </p:cNvSpPr>
          <p:nvPr>
            <p:ph type="body"/>
          </p:nvPr>
        </p:nvSpPr>
        <p:spPr>
          <a:xfrm>
            <a:off x="6010200" y="16202880"/>
            <a:ext cx="4281840" cy="5648760"/>
          </a:xfrm>
          <a:prstGeom prst="rect">
            <a:avLst/>
          </a:prstGeom>
        </p:spPr>
        <p:txBody>
          <a:bodyPr lIns="0" rIns="0" tIns="0" bIns="0">
            <a:normAutofit/>
          </a:bodyPr>
          <a:p>
            <a:endParaRPr b="0" lang="en-GB"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1513800" y="1707840"/>
            <a:ext cx="27250920" cy="7148160"/>
          </a:xfrm>
          <a:prstGeom prst="rect">
            <a:avLst/>
          </a:prstGeom>
        </p:spPr>
        <p:txBody>
          <a:bodyPr lIns="0" rIns="0" tIns="0" bIns="0" anchor="ctr"/>
          <a:p>
            <a:pPr algn="ctr"/>
            <a:endParaRPr b="0" lang="en-GB" sz="4400" spc="-1" strike="noStrike">
              <a:latin typeface="Arial"/>
            </a:endParaRPr>
          </a:p>
        </p:txBody>
      </p:sp>
      <p:sp>
        <p:nvSpPr>
          <p:cNvPr id="91" name="PlaceHolder 2"/>
          <p:cNvSpPr>
            <a:spLocks noGrp="1"/>
          </p:cNvSpPr>
          <p:nvPr>
            <p:ph type="body"/>
          </p:nvPr>
        </p:nvSpPr>
        <p:spPr>
          <a:xfrm>
            <a:off x="1513800" y="10017000"/>
            <a:ext cx="4281840" cy="5648760"/>
          </a:xfrm>
          <a:prstGeom prst="rect">
            <a:avLst/>
          </a:prstGeom>
        </p:spPr>
        <p:txBody>
          <a:bodyPr lIns="0" rIns="0" tIns="0" bIns="0">
            <a:normAutofit/>
          </a:bodyPr>
          <a:p>
            <a:endParaRPr b="0" lang="en-GB" sz="3200" spc="-1" strike="noStrike">
              <a:latin typeface="Arial"/>
            </a:endParaRPr>
          </a:p>
        </p:txBody>
      </p:sp>
      <p:sp>
        <p:nvSpPr>
          <p:cNvPr id="92" name="PlaceHolder 3"/>
          <p:cNvSpPr>
            <a:spLocks noGrp="1"/>
          </p:cNvSpPr>
          <p:nvPr>
            <p:ph type="body"/>
          </p:nvPr>
        </p:nvSpPr>
        <p:spPr>
          <a:xfrm>
            <a:off x="6010200" y="10017000"/>
            <a:ext cx="4281840" cy="5648760"/>
          </a:xfrm>
          <a:prstGeom prst="rect">
            <a:avLst/>
          </a:prstGeom>
        </p:spPr>
        <p:txBody>
          <a:bodyPr lIns="0" rIns="0" tIns="0" bIns="0">
            <a:normAutofit/>
          </a:bodyPr>
          <a:p>
            <a:endParaRPr b="0" lang="en-GB" sz="3200" spc="-1" strike="noStrike">
              <a:latin typeface="Arial"/>
            </a:endParaRPr>
          </a:p>
        </p:txBody>
      </p:sp>
      <p:sp>
        <p:nvSpPr>
          <p:cNvPr id="93" name="PlaceHolder 4"/>
          <p:cNvSpPr>
            <a:spLocks noGrp="1"/>
          </p:cNvSpPr>
          <p:nvPr>
            <p:ph type="body"/>
          </p:nvPr>
        </p:nvSpPr>
        <p:spPr>
          <a:xfrm>
            <a:off x="1513800" y="16202880"/>
            <a:ext cx="8774280" cy="5648760"/>
          </a:xfrm>
          <a:prstGeom prst="rect">
            <a:avLst/>
          </a:prstGeom>
        </p:spPr>
        <p:txBody>
          <a:bodyPr lIns="0" rIns="0" tIns="0" bIns="0">
            <a:normAutofit/>
          </a:bodyPr>
          <a:p>
            <a:endParaRPr b="0" lang="en-GB"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1513800" y="1707840"/>
            <a:ext cx="27250920" cy="7148160"/>
          </a:xfrm>
          <a:prstGeom prst="rect">
            <a:avLst/>
          </a:prstGeom>
        </p:spPr>
        <p:txBody>
          <a:bodyPr lIns="0" rIns="0" tIns="0" bIns="0" anchor="ctr"/>
          <a:p>
            <a:pPr algn="ctr"/>
            <a:endParaRPr b="0" lang="en-GB" sz="4400" spc="-1" strike="noStrike">
              <a:latin typeface="Arial"/>
            </a:endParaRPr>
          </a:p>
        </p:txBody>
      </p:sp>
      <p:sp>
        <p:nvSpPr>
          <p:cNvPr id="95" name="PlaceHolder 2"/>
          <p:cNvSpPr>
            <a:spLocks noGrp="1"/>
          </p:cNvSpPr>
          <p:nvPr>
            <p:ph type="body"/>
          </p:nvPr>
        </p:nvSpPr>
        <p:spPr>
          <a:xfrm>
            <a:off x="1513800" y="10017000"/>
            <a:ext cx="8774280" cy="5648760"/>
          </a:xfrm>
          <a:prstGeom prst="rect">
            <a:avLst/>
          </a:prstGeom>
        </p:spPr>
        <p:txBody>
          <a:bodyPr lIns="0" rIns="0" tIns="0" bIns="0">
            <a:normAutofit/>
          </a:bodyPr>
          <a:p>
            <a:endParaRPr b="0" lang="en-GB" sz="3200" spc="-1" strike="noStrike">
              <a:latin typeface="Arial"/>
            </a:endParaRPr>
          </a:p>
        </p:txBody>
      </p:sp>
      <p:sp>
        <p:nvSpPr>
          <p:cNvPr id="96" name="PlaceHolder 3"/>
          <p:cNvSpPr>
            <a:spLocks noGrp="1"/>
          </p:cNvSpPr>
          <p:nvPr>
            <p:ph type="body"/>
          </p:nvPr>
        </p:nvSpPr>
        <p:spPr>
          <a:xfrm>
            <a:off x="1513800" y="16202880"/>
            <a:ext cx="8774280" cy="5648760"/>
          </a:xfrm>
          <a:prstGeom prst="rect">
            <a:avLst/>
          </a:prstGeom>
        </p:spPr>
        <p:txBody>
          <a:bodyPr lIns="0" rIns="0" tIns="0" bIns="0">
            <a:normAutofit/>
          </a:bodyPr>
          <a:p>
            <a:endParaRPr b="0" lang="en-GB"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1513800" y="1707840"/>
            <a:ext cx="27250920" cy="7148160"/>
          </a:xfrm>
          <a:prstGeom prst="rect">
            <a:avLst/>
          </a:prstGeom>
        </p:spPr>
        <p:txBody>
          <a:bodyPr lIns="0" rIns="0" tIns="0" bIns="0" anchor="ctr"/>
          <a:p>
            <a:pPr algn="ctr"/>
            <a:endParaRPr b="0" lang="en-GB" sz="4400" spc="-1" strike="noStrike">
              <a:latin typeface="Arial"/>
            </a:endParaRPr>
          </a:p>
        </p:txBody>
      </p:sp>
      <p:sp>
        <p:nvSpPr>
          <p:cNvPr id="98" name="PlaceHolder 2"/>
          <p:cNvSpPr>
            <a:spLocks noGrp="1"/>
          </p:cNvSpPr>
          <p:nvPr>
            <p:ph type="body"/>
          </p:nvPr>
        </p:nvSpPr>
        <p:spPr>
          <a:xfrm>
            <a:off x="1513800" y="10017000"/>
            <a:ext cx="4281840" cy="5648760"/>
          </a:xfrm>
          <a:prstGeom prst="rect">
            <a:avLst/>
          </a:prstGeom>
        </p:spPr>
        <p:txBody>
          <a:bodyPr lIns="0" rIns="0" tIns="0" bIns="0">
            <a:normAutofit/>
          </a:bodyPr>
          <a:p>
            <a:endParaRPr b="0" lang="en-GB" sz="3200" spc="-1" strike="noStrike">
              <a:latin typeface="Arial"/>
            </a:endParaRPr>
          </a:p>
        </p:txBody>
      </p:sp>
      <p:sp>
        <p:nvSpPr>
          <p:cNvPr id="99" name="PlaceHolder 3"/>
          <p:cNvSpPr>
            <a:spLocks noGrp="1"/>
          </p:cNvSpPr>
          <p:nvPr>
            <p:ph type="body"/>
          </p:nvPr>
        </p:nvSpPr>
        <p:spPr>
          <a:xfrm>
            <a:off x="6010200" y="10017000"/>
            <a:ext cx="4281840" cy="5648760"/>
          </a:xfrm>
          <a:prstGeom prst="rect">
            <a:avLst/>
          </a:prstGeom>
        </p:spPr>
        <p:txBody>
          <a:bodyPr lIns="0" rIns="0" tIns="0" bIns="0">
            <a:normAutofit/>
          </a:bodyPr>
          <a:p>
            <a:endParaRPr b="0" lang="en-GB" sz="3200" spc="-1" strike="noStrike">
              <a:latin typeface="Arial"/>
            </a:endParaRPr>
          </a:p>
        </p:txBody>
      </p:sp>
      <p:sp>
        <p:nvSpPr>
          <p:cNvPr id="100" name="PlaceHolder 4"/>
          <p:cNvSpPr>
            <a:spLocks noGrp="1"/>
          </p:cNvSpPr>
          <p:nvPr>
            <p:ph type="body"/>
          </p:nvPr>
        </p:nvSpPr>
        <p:spPr>
          <a:xfrm>
            <a:off x="1513800" y="16202880"/>
            <a:ext cx="4281840" cy="5648760"/>
          </a:xfrm>
          <a:prstGeom prst="rect">
            <a:avLst/>
          </a:prstGeom>
        </p:spPr>
        <p:txBody>
          <a:bodyPr lIns="0" rIns="0" tIns="0" bIns="0">
            <a:normAutofit/>
          </a:bodyPr>
          <a:p>
            <a:endParaRPr b="0" lang="en-GB" sz="3200" spc="-1" strike="noStrike">
              <a:latin typeface="Arial"/>
            </a:endParaRPr>
          </a:p>
        </p:txBody>
      </p:sp>
      <p:sp>
        <p:nvSpPr>
          <p:cNvPr id="101" name="PlaceHolder 5"/>
          <p:cNvSpPr>
            <a:spLocks noGrp="1"/>
          </p:cNvSpPr>
          <p:nvPr>
            <p:ph type="body"/>
          </p:nvPr>
        </p:nvSpPr>
        <p:spPr>
          <a:xfrm>
            <a:off x="6010200" y="16202880"/>
            <a:ext cx="4281840" cy="5648760"/>
          </a:xfrm>
          <a:prstGeom prst="rect">
            <a:avLst/>
          </a:prstGeom>
        </p:spPr>
        <p:txBody>
          <a:bodyPr lIns="0" rIns="0" tIns="0" bIns="0">
            <a:normAutofit/>
          </a:bodyPr>
          <a:p>
            <a:endParaRPr b="0" lang="en-GB"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1513800" y="1707840"/>
            <a:ext cx="27250920" cy="7148160"/>
          </a:xfrm>
          <a:prstGeom prst="rect">
            <a:avLst/>
          </a:prstGeom>
        </p:spPr>
        <p:txBody>
          <a:bodyPr lIns="0" rIns="0" tIns="0" bIns="0" anchor="ctr"/>
          <a:p>
            <a:pPr algn="ctr"/>
            <a:endParaRPr b="0" lang="en-GB" sz="4400" spc="-1" strike="noStrike">
              <a:latin typeface="Arial"/>
            </a:endParaRPr>
          </a:p>
        </p:txBody>
      </p:sp>
      <p:sp>
        <p:nvSpPr>
          <p:cNvPr id="103" name="PlaceHolder 2"/>
          <p:cNvSpPr>
            <a:spLocks noGrp="1"/>
          </p:cNvSpPr>
          <p:nvPr>
            <p:ph type="body"/>
          </p:nvPr>
        </p:nvSpPr>
        <p:spPr>
          <a:xfrm>
            <a:off x="1513800" y="10017000"/>
            <a:ext cx="2824920" cy="5648760"/>
          </a:xfrm>
          <a:prstGeom prst="rect">
            <a:avLst/>
          </a:prstGeom>
        </p:spPr>
        <p:txBody>
          <a:bodyPr lIns="0" rIns="0" tIns="0" bIns="0">
            <a:normAutofit/>
          </a:bodyPr>
          <a:p>
            <a:endParaRPr b="0" lang="en-GB" sz="3200" spc="-1" strike="noStrike">
              <a:latin typeface="Arial"/>
            </a:endParaRPr>
          </a:p>
        </p:txBody>
      </p:sp>
      <p:sp>
        <p:nvSpPr>
          <p:cNvPr id="104" name="PlaceHolder 3"/>
          <p:cNvSpPr>
            <a:spLocks noGrp="1"/>
          </p:cNvSpPr>
          <p:nvPr>
            <p:ph type="body"/>
          </p:nvPr>
        </p:nvSpPr>
        <p:spPr>
          <a:xfrm>
            <a:off x="4480200" y="10017000"/>
            <a:ext cx="2824920" cy="5648760"/>
          </a:xfrm>
          <a:prstGeom prst="rect">
            <a:avLst/>
          </a:prstGeom>
        </p:spPr>
        <p:txBody>
          <a:bodyPr lIns="0" rIns="0" tIns="0" bIns="0">
            <a:normAutofit/>
          </a:bodyPr>
          <a:p>
            <a:endParaRPr b="0" lang="en-GB" sz="3200" spc="-1" strike="noStrike">
              <a:latin typeface="Arial"/>
            </a:endParaRPr>
          </a:p>
        </p:txBody>
      </p:sp>
      <p:sp>
        <p:nvSpPr>
          <p:cNvPr id="105" name="PlaceHolder 4"/>
          <p:cNvSpPr>
            <a:spLocks noGrp="1"/>
          </p:cNvSpPr>
          <p:nvPr>
            <p:ph type="body"/>
          </p:nvPr>
        </p:nvSpPr>
        <p:spPr>
          <a:xfrm>
            <a:off x="7446960" y="10017000"/>
            <a:ext cx="2824920" cy="5648760"/>
          </a:xfrm>
          <a:prstGeom prst="rect">
            <a:avLst/>
          </a:prstGeom>
        </p:spPr>
        <p:txBody>
          <a:bodyPr lIns="0" rIns="0" tIns="0" bIns="0">
            <a:normAutofit/>
          </a:bodyPr>
          <a:p>
            <a:endParaRPr b="0" lang="en-GB" sz="3200" spc="-1" strike="noStrike">
              <a:latin typeface="Arial"/>
            </a:endParaRPr>
          </a:p>
        </p:txBody>
      </p:sp>
      <p:sp>
        <p:nvSpPr>
          <p:cNvPr id="106" name="PlaceHolder 5"/>
          <p:cNvSpPr>
            <a:spLocks noGrp="1"/>
          </p:cNvSpPr>
          <p:nvPr>
            <p:ph type="body"/>
          </p:nvPr>
        </p:nvSpPr>
        <p:spPr>
          <a:xfrm>
            <a:off x="1513800" y="16202880"/>
            <a:ext cx="2824920" cy="5648760"/>
          </a:xfrm>
          <a:prstGeom prst="rect">
            <a:avLst/>
          </a:prstGeom>
        </p:spPr>
        <p:txBody>
          <a:bodyPr lIns="0" rIns="0" tIns="0" bIns="0">
            <a:normAutofit/>
          </a:bodyPr>
          <a:p>
            <a:endParaRPr b="0" lang="en-GB" sz="3200" spc="-1" strike="noStrike">
              <a:latin typeface="Arial"/>
            </a:endParaRPr>
          </a:p>
        </p:txBody>
      </p:sp>
      <p:sp>
        <p:nvSpPr>
          <p:cNvPr id="107" name="PlaceHolder 6"/>
          <p:cNvSpPr>
            <a:spLocks noGrp="1"/>
          </p:cNvSpPr>
          <p:nvPr>
            <p:ph type="body"/>
          </p:nvPr>
        </p:nvSpPr>
        <p:spPr>
          <a:xfrm>
            <a:off x="4480200" y="16202880"/>
            <a:ext cx="2824920" cy="5648760"/>
          </a:xfrm>
          <a:prstGeom prst="rect">
            <a:avLst/>
          </a:prstGeom>
        </p:spPr>
        <p:txBody>
          <a:bodyPr lIns="0" rIns="0" tIns="0" bIns="0">
            <a:normAutofit/>
          </a:bodyPr>
          <a:p>
            <a:endParaRPr b="0" lang="en-GB" sz="3200" spc="-1" strike="noStrike">
              <a:latin typeface="Arial"/>
            </a:endParaRPr>
          </a:p>
        </p:txBody>
      </p:sp>
      <p:sp>
        <p:nvSpPr>
          <p:cNvPr id="108" name="PlaceHolder 7"/>
          <p:cNvSpPr>
            <a:spLocks noGrp="1"/>
          </p:cNvSpPr>
          <p:nvPr>
            <p:ph type="body"/>
          </p:nvPr>
        </p:nvSpPr>
        <p:spPr>
          <a:xfrm>
            <a:off x="7446960" y="16202880"/>
            <a:ext cx="2824920" cy="5648760"/>
          </a:xfrm>
          <a:prstGeom prst="rect">
            <a:avLst/>
          </a:prstGeom>
        </p:spPr>
        <p:txBody>
          <a:bodyPr lIns="0" rIns="0" tIns="0" bIns="0">
            <a:normAutofit/>
          </a:bodyPr>
          <a:p>
            <a:endParaRPr b="0" lang="en-GB"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513800" y="1707840"/>
            <a:ext cx="27250920" cy="7148160"/>
          </a:xfrm>
          <a:prstGeom prst="rect">
            <a:avLst/>
          </a:prstGeom>
        </p:spPr>
        <p:txBody>
          <a:bodyPr lIns="0" rIns="0" tIns="0" bIns="0" anchor="ctr"/>
          <a:p>
            <a:pPr algn="ctr"/>
            <a:endParaRPr b="0" lang="en-GB" sz="4400" spc="-1" strike="noStrike">
              <a:latin typeface="Arial"/>
            </a:endParaRPr>
          </a:p>
        </p:txBody>
      </p:sp>
      <p:sp>
        <p:nvSpPr>
          <p:cNvPr id="19" name="PlaceHolder 2"/>
          <p:cNvSpPr>
            <a:spLocks noGrp="1"/>
          </p:cNvSpPr>
          <p:nvPr>
            <p:ph type="body"/>
          </p:nvPr>
        </p:nvSpPr>
        <p:spPr>
          <a:xfrm>
            <a:off x="1513800" y="10017000"/>
            <a:ext cx="8774280" cy="11842560"/>
          </a:xfrm>
          <a:prstGeom prst="rect">
            <a:avLst/>
          </a:prstGeom>
        </p:spPr>
        <p:txBody>
          <a:bodyPr lIns="0" rIns="0" tIns="0" bIns="0">
            <a:normAutofit/>
          </a:bodyPr>
          <a:p>
            <a:endParaRPr b="0" lang="en-GB"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513800" y="1707840"/>
            <a:ext cx="27250920" cy="7148160"/>
          </a:xfrm>
          <a:prstGeom prst="rect">
            <a:avLst/>
          </a:prstGeom>
        </p:spPr>
        <p:txBody>
          <a:bodyPr lIns="0" rIns="0" tIns="0" bIns="0" anchor="ctr"/>
          <a:p>
            <a:pPr algn="ctr"/>
            <a:endParaRPr b="0" lang="en-GB" sz="4400" spc="-1" strike="noStrike">
              <a:latin typeface="Arial"/>
            </a:endParaRPr>
          </a:p>
        </p:txBody>
      </p:sp>
      <p:sp>
        <p:nvSpPr>
          <p:cNvPr id="21" name="PlaceHolder 2"/>
          <p:cNvSpPr>
            <a:spLocks noGrp="1"/>
          </p:cNvSpPr>
          <p:nvPr>
            <p:ph type="body"/>
          </p:nvPr>
        </p:nvSpPr>
        <p:spPr>
          <a:xfrm>
            <a:off x="1513800" y="10017000"/>
            <a:ext cx="4281840" cy="11842560"/>
          </a:xfrm>
          <a:prstGeom prst="rect">
            <a:avLst/>
          </a:prstGeom>
        </p:spPr>
        <p:txBody>
          <a:bodyPr lIns="0" rIns="0" tIns="0" bIns="0">
            <a:normAutofit/>
          </a:bodyPr>
          <a:p>
            <a:endParaRPr b="0" lang="en-GB" sz="3200" spc="-1" strike="noStrike">
              <a:latin typeface="Arial"/>
            </a:endParaRPr>
          </a:p>
        </p:txBody>
      </p:sp>
      <p:sp>
        <p:nvSpPr>
          <p:cNvPr id="22" name="PlaceHolder 3"/>
          <p:cNvSpPr>
            <a:spLocks noGrp="1"/>
          </p:cNvSpPr>
          <p:nvPr>
            <p:ph type="body"/>
          </p:nvPr>
        </p:nvSpPr>
        <p:spPr>
          <a:xfrm>
            <a:off x="6010200" y="10017000"/>
            <a:ext cx="4281840" cy="11842560"/>
          </a:xfrm>
          <a:prstGeom prst="rect">
            <a:avLst/>
          </a:prstGeom>
        </p:spPr>
        <p:txBody>
          <a:bodyPr lIns="0" rIns="0" tIns="0" bIns="0">
            <a:normAutofit/>
          </a:bodyPr>
          <a:p>
            <a:endParaRPr b="0" lang="en-GB"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 name="PlaceHolder 1"/>
          <p:cNvSpPr>
            <a:spLocks noGrp="1"/>
          </p:cNvSpPr>
          <p:nvPr>
            <p:ph type="title"/>
          </p:nvPr>
        </p:nvSpPr>
        <p:spPr>
          <a:xfrm>
            <a:off x="1513800" y="1707840"/>
            <a:ext cx="27250920" cy="714816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 name="PlaceHolder 1"/>
          <p:cNvSpPr>
            <a:spLocks noGrp="1"/>
          </p:cNvSpPr>
          <p:nvPr>
            <p:ph type="subTitle"/>
          </p:nvPr>
        </p:nvSpPr>
        <p:spPr>
          <a:xfrm>
            <a:off x="1513800" y="1707840"/>
            <a:ext cx="27250920" cy="331358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513800" y="1707840"/>
            <a:ext cx="27250920" cy="7148160"/>
          </a:xfrm>
          <a:prstGeom prst="rect">
            <a:avLst/>
          </a:prstGeom>
        </p:spPr>
        <p:txBody>
          <a:bodyPr lIns="0" rIns="0" tIns="0" bIns="0" anchor="ctr"/>
          <a:p>
            <a:pPr algn="ctr"/>
            <a:endParaRPr b="0" lang="en-GB" sz="4400" spc="-1" strike="noStrike">
              <a:latin typeface="Arial"/>
            </a:endParaRPr>
          </a:p>
        </p:txBody>
      </p:sp>
      <p:sp>
        <p:nvSpPr>
          <p:cNvPr id="26" name="PlaceHolder 2"/>
          <p:cNvSpPr>
            <a:spLocks noGrp="1"/>
          </p:cNvSpPr>
          <p:nvPr>
            <p:ph type="body"/>
          </p:nvPr>
        </p:nvSpPr>
        <p:spPr>
          <a:xfrm>
            <a:off x="1513800" y="10017000"/>
            <a:ext cx="4281840" cy="5648760"/>
          </a:xfrm>
          <a:prstGeom prst="rect">
            <a:avLst/>
          </a:prstGeom>
        </p:spPr>
        <p:txBody>
          <a:bodyPr lIns="0" rIns="0" tIns="0" bIns="0">
            <a:normAutofit/>
          </a:bodyPr>
          <a:p>
            <a:endParaRPr b="0" lang="en-GB" sz="3200" spc="-1" strike="noStrike">
              <a:latin typeface="Arial"/>
            </a:endParaRPr>
          </a:p>
        </p:txBody>
      </p:sp>
      <p:sp>
        <p:nvSpPr>
          <p:cNvPr id="27" name="PlaceHolder 3"/>
          <p:cNvSpPr>
            <a:spLocks noGrp="1"/>
          </p:cNvSpPr>
          <p:nvPr>
            <p:ph type="body"/>
          </p:nvPr>
        </p:nvSpPr>
        <p:spPr>
          <a:xfrm>
            <a:off x="6010200" y="10017000"/>
            <a:ext cx="4281840" cy="11842560"/>
          </a:xfrm>
          <a:prstGeom prst="rect">
            <a:avLst/>
          </a:prstGeom>
        </p:spPr>
        <p:txBody>
          <a:bodyPr lIns="0" rIns="0" tIns="0" bIns="0">
            <a:normAutofit/>
          </a:bodyPr>
          <a:p>
            <a:endParaRPr b="0" lang="en-GB" sz="3200" spc="-1" strike="noStrike">
              <a:latin typeface="Arial"/>
            </a:endParaRPr>
          </a:p>
        </p:txBody>
      </p:sp>
      <p:sp>
        <p:nvSpPr>
          <p:cNvPr id="28" name="PlaceHolder 4"/>
          <p:cNvSpPr>
            <a:spLocks noGrp="1"/>
          </p:cNvSpPr>
          <p:nvPr>
            <p:ph type="body"/>
          </p:nvPr>
        </p:nvSpPr>
        <p:spPr>
          <a:xfrm>
            <a:off x="1513800" y="16202880"/>
            <a:ext cx="4281840" cy="5648760"/>
          </a:xfrm>
          <a:prstGeom prst="rect">
            <a:avLst/>
          </a:prstGeom>
        </p:spPr>
        <p:txBody>
          <a:bodyPr lIns="0" rIns="0" tIns="0" bIns="0">
            <a:normAutofit/>
          </a:bodyPr>
          <a:p>
            <a:endParaRPr b="0" lang="en-GB"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513800" y="1707840"/>
            <a:ext cx="27250920" cy="7148160"/>
          </a:xfrm>
          <a:prstGeom prst="rect">
            <a:avLst/>
          </a:prstGeom>
        </p:spPr>
        <p:txBody>
          <a:bodyPr lIns="0" rIns="0" tIns="0" bIns="0" anchor="ctr"/>
          <a:p>
            <a:pPr algn="ctr"/>
            <a:endParaRPr b="0" lang="en-GB" sz="4400" spc="-1" strike="noStrike">
              <a:latin typeface="Arial"/>
            </a:endParaRPr>
          </a:p>
        </p:txBody>
      </p:sp>
      <p:sp>
        <p:nvSpPr>
          <p:cNvPr id="30" name="PlaceHolder 2"/>
          <p:cNvSpPr>
            <a:spLocks noGrp="1"/>
          </p:cNvSpPr>
          <p:nvPr>
            <p:ph type="body"/>
          </p:nvPr>
        </p:nvSpPr>
        <p:spPr>
          <a:xfrm>
            <a:off x="1513800" y="10017000"/>
            <a:ext cx="4281840" cy="11842560"/>
          </a:xfrm>
          <a:prstGeom prst="rect">
            <a:avLst/>
          </a:prstGeom>
        </p:spPr>
        <p:txBody>
          <a:bodyPr lIns="0" rIns="0" tIns="0" bIns="0">
            <a:normAutofit/>
          </a:bodyPr>
          <a:p>
            <a:endParaRPr b="0" lang="en-GB" sz="3200" spc="-1" strike="noStrike">
              <a:latin typeface="Arial"/>
            </a:endParaRPr>
          </a:p>
        </p:txBody>
      </p:sp>
      <p:sp>
        <p:nvSpPr>
          <p:cNvPr id="31" name="PlaceHolder 3"/>
          <p:cNvSpPr>
            <a:spLocks noGrp="1"/>
          </p:cNvSpPr>
          <p:nvPr>
            <p:ph type="body"/>
          </p:nvPr>
        </p:nvSpPr>
        <p:spPr>
          <a:xfrm>
            <a:off x="6010200" y="10017000"/>
            <a:ext cx="4281840" cy="5648760"/>
          </a:xfrm>
          <a:prstGeom prst="rect">
            <a:avLst/>
          </a:prstGeom>
        </p:spPr>
        <p:txBody>
          <a:bodyPr lIns="0" rIns="0" tIns="0" bIns="0">
            <a:normAutofit/>
          </a:bodyPr>
          <a:p>
            <a:endParaRPr b="0" lang="en-GB" sz="3200" spc="-1" strike="noStrike">
              <a:latin typeface="Arial"/>
            </a:endParaRPr>
          </a:p>
        </p:txBody>
      </p:sp>
      <p:sp>
        <p:nvSpPr>
          <p:cNvPr id="32" name="PlaceHolder 4"/>
          <p:cNvSpPr>
            <a:spLocks noGrp="1"/>
          </p:cNvSpPr>
          <p:nvPr>
            <p:ph type="body"/>
          </p:nvPr>
        </p:nvSpPr>
        <p:spPr>
          <a:xfrm>
            <a:off x="6010200" y="16202880"/>
            <a:ext cx="4281840" cy="5648760"/>
          </a:xfrm>
          <a:prstGeom prst="rect">
            <a:avLst/>
          </a:prstGeom>
        </p:spPr>
        <p:txBody>
          <a:bodyPr lIns="0" rIns="0" tIns="0" bIns="0">
            <a:normAutofit/>
          </a:bodyPr>
          <a:p>
            <a:endParaRPr b="0" lang="en-GB"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513800" y="1707840"/>
            <a:ext cx="27250920" cy="7148160"/>
          </a:xfrm>
          <a:prstGeom prst="rect">
            <a:avLst/>
          </a:prstGeom>
        </p:spPr>
        <p:txBody>
          <a:bodyPr lIns="0" rIns="0" tIns="0" bIns="0" anchor="ctr"/>
          <a:p>
            <a:pPr algn="ctr"/>
            <a:endParaRPr b="0" lang="en-GB" sz="4400" spc="-1" strike="noStrike">
              <a:latin typeface="Arial"/>
            </a:endParaRPr>
          </a:p>
        </p:txBody>
      </p:sp>
      <p:sp>
        <p:nvSpPr>
          <p:cNvPr id="34" name="PlaceHolder 2"/>
          <p:cNvSpPr>
            <a:spLocks noGrp="1"/>
          </p:cNvSpPr>
          <p:nvPr>
            <p:ph type="body"/>
          </p:nvPr>
        </p:nvSpPr>
        <p:spPr>
          <a:xfrm>
            <a:off x="1513800" y="10017000"/>
            <a:ext cx="4281840" cy="5648760"/>
          </a:xfrm>
          <a:prstGeom prst="rect">
            <a:avLst/>
          </a:prstGeom>
        </p:spPr>
        <p:txBody>
          <a:bodyPr lIns="0" rIns="0" tIns="0" bIns="0">
            <a:normAutofit/>
          </a:bodyPr>
          <a:p>
            <a:endParaRPr b="0" lang="en-GB" sz="3200" spc="-1" strike="noStrike">
              <a:latin typeface="Arial"/>
            </a:endParaRPr>
          </a:p>
        </p:txBody>
      </p:sp>
      <p:sp>
        <p:nvSpPr>
          <p:cNvPr id="35" name="PlaceHolder 3"/>
          <p:cNvSpPr>
            <a:spLocks noGrp="1"/>
          </p:cNvSpPr>
          <p:nvPr>
            <p:ph type="body"/>
          </p:nvPr>
        </p:nvSpPr>
        <p:spPr>
          <a:xfrm>
            <a:off x="6010200" y="10017000"/>
            <a:ext cx="4281840" cy="5648760"/>
          </a:xfrm>
          <a:prstGeom prst="rect">
            <a:avLst/>
          </a:prstGeom>
        </p:spPr>
        <p:txBody>
          <a:bodyPr lIns="0" rIns="0" tIns="0" bIns="0">
            <a:normAutofit/>
          </a:bodyPr>
          <a:p>
            <a:endParaRPr b="0" lang="en-GB" sz="3200" spc="-1" strike="noStrike">
              <a:latin typeface="Arial"/>
            </a:endParaRPr>
          </a:p>
        </p:txBody>
      </p:sp>
      <p:sp>
        <p:nvSpPr>
          <p:cNvPr id="36" name="PlaceHolder 4"/>
          <p:cNvSpPr>
            <a:spLocks noGrp="1"/>
          </p:cNvSpPr>
          <p:nvPr>
            <p:ph type="body"/>
          </p:nvPr>
        </p:nvSpPr>
        <p:spPr>
          <a:xfrm>
            <a:off x="1513800" y="16202880"/>
            <a:ext cx="8774280" cy="5648760"/>
          </a:xfrm>
          <a:prstGeom prst="rect">
            <a:avLst/>
          </a:prstGeom>
        </p:spPr>
        <p:txBody>
          <a:bodyPr lIns="0" rIns="0" tIns="0" bIns="0">
            <a:normAutofit/>
          </a:bodyPr>
          <a:p>
            <a:endParaRPr b="0" lang="en-GB"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tif"/><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jpeg"/><Relationship Id="rId7" Type="http://schemas.openxmlformats.org/officeDocument/2006/relationships/image" Target="../media/image6.jpeg"/><Relationship Id="rId8" Type="http://schemas.openxmlformats.org/officeDocument/2006/relationships/slideLayout" Target="../slideLayouts/slideLayout1.xml"/><Relationship Id="rId9" Type="http://schemas.openxmlformats.org/officeDocument/2006/relationships/slideLayout" Target="../slideLayouts/slideLayout2.xml"/><Relationship Id="rId10" Type="http://schemas.openxmlformats.org/officeDocument/2006/relationships/slideLayout" Target="../slideLayouts/slideLayout3.xml"/><Relationship Id="rId11" Type="http://schemas.openxmlformats.org/officeDocument/2006/relationships/slideLayout" Target="../slideLayouts/slideLayout4.xml"/><Relationship Id="rId12" Type="http://schemas.openxmlformats.org/officeDocument/2006/relationships/slideLayout" Target="../slideLayouts/slideLayout5.xml"/><Relationship Id="rId13" Type="http://schemas.openxmlformats.org/officeDocument/2006/relationships/slideLayout" Target="../slideLayouts/slideLayout6.xml"/><Relationship Id="rId14" Type="http://schemas.openxmlformats.org/officeDocument/2006/relationships/slideLayout" Target="../slideLayouts/slideLayout7.xml"/><Relationship Id="rId15" Type="http://schemas.openxmlformats.org/officeDocument/2006/relationships/slideLayout" Target="../slideLayouts/slideLayout8.xml"/><Relationship Id="rId16" Type="http://schemas.openxmlformats.org/officeDocument/2006/relationships/slideLayout" Target="../slideLayouts/slideLayout9.xml"/><Relationship Id="rId17" Type="http://schemas.openxmlformats.org/officeDocument/2006/relationships/slideLayout" Target="../slideLayouts/slideLayout10.xml"/><Relationship Id="rId18" Type="http://schemas.openxmlformats.org/officeDocument/2006/relationships/slideLayout" Target="../slideLayouts/slideLayout11.xml"/><Relationship Id="rId19"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7.png"/><Relationship Id="rId3" Type="http://schemas.openxmlformats.org/officeDocument/2006/relationships/image" Target="../media/image8.tif"/><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jpeg"/><Relationship Id="rId7" Type="http://schemas.openxmlformats.org/officeDocument/2006/relationships/image" Target="../media/image12.jpeg"/><Relationship Id="rId8" Type="http://schemas.openxmlformats.org/officeDocument/2006/relationships/slideLayout" Target="../slideLayouts/slideLayout13.xml"/><Relationship Id="rId9" Type="http://schemas.openxmlformats.org/officeDocument/2006/relationships/slideLayout" Target="../slideLayouts/slideLayout14.xml"/><Relationship Id="rId10" Type="http://schemas.openxmlformats.org/officeDocument/2006/relationships/slideLayout" Target="../slideLayouts/slideLayout15.xml"/><Relationship Id="rId11" Type="http://schemas.openxmlformats.org/officeDocument/2006/relationships/slideLayout" Target="../slideLayouts/slideLayout16.xml"/><Relationship Id="rId12" Type="http://schemas.openxmlformats.org/officeDocument/2006/relationships/slideLayout" Target="../slideLayouts/slideLayout17.xml"/><Relationship Id="rId13" Type="http://schemas.openxmlformats.org/officeDocument/2006/relationships/slideLayout" Target="../slideLayouts/slideLayout18.xml"/><Relationship Id="rId14" Type="http://schemas.openxmlformats.org/officeDocument/2006/relationships/slideLayout" Target="../slideLayouts/slideLayout19.xml"/><Relationship Id="rId15" Type="http://schemas.openxmlformats.org/officeDocument/2006/relationships/slideLayout" Target="../slideLayouts/slideLayout20.xml"/><Relationship Id="rId16" Type="http://schemas.openxmlformats.org/officeDocument/2006/relationships/slideLayout" Target="../slideLayouts/slideLayout21.xml"/><Relationship Id="rId17" Type="http://schemas.openxmlformats.org/officeDocument/2006/relationships/slideLayout" Target="../slideLayouts/slideLayout22.xml"/><Relationship Id="rId18" Type="http://schemas.openxmlformats.org/officeDocument/2006/relationships/slideLayout" Target="../slideLayouts/slideLayout23.xml"/><Relationship Id="rId19"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4" descr=""/>
          <p:cNvPicPr/>
          <p:nvPr/>
        </p:nvPicPr>
        <p:blipFill>
          <a:blip r:embed="rId2"/>
          <a:stretch/>
        </p:blipFill>
        <p:spPr>
          <a:xfrm>
            <a:off x="1442880" y="1180080"/>
            <a:ext cx="7494120" cy="4209120"/>
          </a:xfrm>
          <a:prstGeom prst="rect">
            <a:avLst/>
          </a:prstGeom>
          <a:ln>
            <a:noFill/>
          </a:ln>
        </p:spPr>
      </p:pic>
      <p:sp>
        <p:nvSpPr>
          <p:cNvPr id="1" name="CustomShape 1"/>
          <p:cNvSpPr/>
          <p:nvPr/>
        </p:nvSpPr>
        <p:spPr>
          <a:xfrm>
            <a:off x="991440" y="41263560"/>
            <a:ext cx="9587520" cy="816840"/>
          </a:xfrm>
          <a:prstGeom prst="rect">
            <a:avLst/>
          </a:prstGeom>
          <a:noFill/>
          <a:ln>
            <a:noFill/>
          </a:ln>
        </p:spPr>
        <p:style>
          <a:lnRef idx="0"/>
          <a:fillRef idx="0"/>
          <a:effectRef idx="0"/>
          <a:fontRef idx="minor"/>
        </p:style>
        <p:txBody>
          <a:bodyPr lIns="0" rIns="0" tIns="0" bIns="0"/>
          <a:p>
            <a:pPr>
              <a:lnSpc>
                <a:spcPct val="100000"/>
              </a:lnSpc>
            </a:pPr>
            <a:r>
              <a:rPr b="1" lang="en-GB" sz="4800" spc="-1" strike="noStrike">
                <a:solidFill>
                  <a:srgbClr val="bfbfbf"/>
                </a:solidFill>
                <a:latin typeface="Arial"/>
                <a:ea typeface="DejaVu Sans"/>
              </a:rPr>
              <a:t>www.icam-online.org</a:t>
            </a:r>
            <a:endParaRPr b="0" lang="en-GB" sz="4800" spc="-1" strike="noStrike">
              <a:latin typeface="Arial"/>
            </a:endParaRPr>
          </a:p>
        </p:txBody>
      </p:sp>
      <p:sp>
        <p:nvSpPr>
          <p:cNvPr id="2" name="CustomShape 2"/>
          <p:cNvSpPr/>
          <p:nvPr/>
        </p:nvSpPr>
        <p:spPr>
          <a:xfrm>
            <a:off x="954360" y="40429800"/>
            <a:ext cx="9587520" cy="816840"/>
          </a:xfrm>
          <a:prstGeom prst="rect">
            <a:avLst/>
          </a:prstGeom>
          <a:noFill/>
          <a:ln>
            <a:noFill/>
          </a:ln>
        </p:spPr>
        <p:style>
          <a:lnRef idx="0"/>
          <a:fillRef idx="0"/>
          <a:effectRef idx="0"/>
          <a:fontRef idx="minor"/>
        </p:style>
      </p:sp>
      <p:sp>
        <p:nvSpPr>
          <p:cNvPr id="3" name="CustomShape 3"/>
          <p:cNvSpPr/>
          <p:nvPr/>
        </p:nvSpPr>
        <p:spPr>
          <a:xfrm>
            <a:off x="954360" y="36667440"/>
            <a:ext cx="28529280" cy="31698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sp>
      <p:sp>
        <p:nvSpPr>
          <p:cNvPr id="4" name="CustomShape 4"/>
          <p:cNvSpPr/>
          <p:nvPr/>
        </p:nvSpPr>
        <p:spPr>
          <a:xfrm>
            <a:off x="1169280" y="36870840"/>
            <a:ext cx="571680" cy="1127520"/>
          </a:xfrm>
          <a:prstGeom prst="rect">
            <a:avLst/>
          </a:prstGeom>
          <a:noFill/>
          <a:ln>
            <a:noFill/>
          </a:ln>
        </p:spPr>
        <p:style>
          <a:lnRef idx="0"/>
          <a:fillRef idx="0"/>
          <a:effectRef idx="0"/>
          <a:fontRef idx="minor"/>
        </p:style>
        <p:txBody>
          <a:bodyPr lIns="0" rIns="0" tIns="0" bIns="0"/>
          <a:p>
            <a:pPr>
              <a:lnSpc>
                <a:spcPct val="100000"/>
              </a:lnSpc>
            </a:pPr>
            <a:r>
              <a:rPr b="1" lang="en-GB" sz="7400" spc="-1" strike="noStrike">
                <a:solidFill>
                  <a:srgbClr val="54534a"/>
                </a:solidFill>
                <a:latin typeface="Arial"/>
                <a:ea typeface="DejaVu Sans"/>
              </a:rPr>
              <a:t>1</a:t>
            </a:r>
            <a:endParaRPr b="0" lang="en-GB" sz="7400" spc="-1" strike="noStrike">
              <a:latin typeface="Arial"/>
            </a:endParaRPr>
          </a:p>
        </p:txBody>
      </p:sp>
      <p:sp>
        <p:nvSpPr>
          <p:cNvPr id="5" name="CustomShape 5"/>
          <p:cNvSpPr/>
          <p:nvPr/>
        </p:nvSpPr>
        <p:spPr>
          <a:xfrm>
            <a:off x="10839600" y="36823320"/>
            <a:ext cx="714240" cy="1127520"/>
          </a:xfrm>
          <a:prstGeom prst="rect">
            <a:avLst/>
          </a:prstGeom>
          <a:noFill/>
          <a:ln>
            <a:noFill/>
          </a:ln>
        </p:spPr>
        <p:style>
          <a:lnRef idx="0"/>
          <a:fillRef idx="0"/>
          <a:effectRef idx="0"/>
          <a:fontRef idx="minor"/>
        </p:style>
        <p:txBody>
          <a:bodyPr lIns="0" rIns="0" tIns="0" bIns="0"/>
          <a:p>
            <a:pPr>
              <a:lnSpc>
                <a:spcPct val="100000"/>
              </a:lnSpc>
            </a:pPr>
            <a:r>
              <a:rPr b="1" lang="en-GB" sz="7400" spc="-1" strike="noStrike">
                <a:solidFill>
                  <a:srgbClr val="54534a"/>
                </a:solidFill>
                <a:latin typeface="Arial"/>
                <a:ea typeface="DejaVu Sans"/>
              </a:rPr>
              <a:t>2</a:t>
            </a:r>
            <a:endParaRPr b="0" lang="en-GB" sz="7400" spc="-1" strike="noStrike">
              <a:latin typeface="Arial"/>
            </a:endParaRPr>
          </a:p>
        </p:txBody>
      </p:sp>
      <p:sp>
        <p:nvSpPr>
          <p:cNvPr id="6" name="CustomShape 6"/>
          <p:cNvSpPr/>
          <p:nvPr/>
        </p:nvSpPr>
        <p:spPr>
          <a:xfrm>
            <a:off x="20477160" y="36804240"/>
            <a:ext cx="714240" cy="1127520"/>
          </a:xfrm>
          <a:prstGeom prst="rect">
            <a:avLst/>
          </a:prstGeom>
          <a:noFill/>
          <a:ln>
            <a:noFill/>
          </a:ln>
        </p:spPr>
        <p:style>
          <a:lnRef idx="0"/>
          <a:fillRef idx="0"/>
          <a:effectRef idx="0"/>
          <a:fontRef idx="minor"/>
        </p:style>
        <p:txBody>
          <a:bodyPr lIns="0" rIns="0" tIns="0" bIns="0"/>
          <a:p>
            <a:pPr>
              <a:lnSpc>
                <a:spcPct val="100000"/>
              </a:lnSpc>
            </a:pPr>
            <a:r>
              <a:rPr b="1" lang="en-GB" sz="7400" spc="-1" strike="noStrike">
                <a:solidFill>
                  <a:srgbClr val="54534a"/>
                </a:solidFill>
                <a:latin typeface="Arial"/>
                <a:ea typeface="DejaVu Sans"/>
              </a:rPr>
              <a:t>3</a:t>
            </a:r>
            <a:endParaRPr b="0" lang="en-GB" sz="7400" spc="-1" strike="noStrike">
              <a:latin typeface="Arial"/>
            </a:endParaRPr>
          </a:p>
        </p:txBody>
      </p:sp>
      <p:sp>
        <p:nvSpPr>
          <p:cNvPr id="7" name="CustomShape 7"/>
          <p:cNvSpPr/>
          <p:nvPr/>
        </p:nvSpPr>
        <p:spPr>
          <a:xfrm>
            <a:off x="22925880" y="712800"/>
            <a:ext cx="6919560" cy="959760"/>
          </a:xfrm>
          <a:prstGeom prst="rect">
            <a:avLst/>
          </a:prstGeom>
          <a:noFill/>
          <a:ln>
            <a:noFill/>
          </a:ln>
        </p:spPr>
        <p:style>
          <a:lnRef idx="0"/>
          <a:fillRef idx="0"/>
          <a:effectRef idx="0"/>
          <a:fontRef idx="minor"/>
        </p:style>
        <p:txBody>
          <a:bodyPr lIns="366120" rIns="366120" tIns="182880" bIns="182880"/>
          <a:p>
            <a:pPr>
              <a:lnSpc>
                <a:spcPct val="100000"/>
              </a:lnSpc>
            </a:pPr>
            <a:r>
              <a:rPr b="1" lang="en-GB" sz="3900" spc="-1" strike="noStrike">
                <a:solidFill>
                  <a:srgbClr val="bfbfbf"/>
                </a:solidFill>
                <a:latin typeface="Arial"/>
                <a:ea typeface="DejaVu Sans"/>
              </a:rPr>
              <a:t>bp-ICAM CONFIDENTIAL</a:t>
            </a:r>
            <a:endParaRPr b="0" lang="en-GB" sz="3900" spc="-1" strike="noStrike">
              <a:latin typeface="Arial"/>
            </a:endParaRPr>
          </a:p>
        </p:txBody>
      </p:sp>
      <p:grpSp>
        <p:nvGrpSpPr>
          <p:cNvPr id="8" name="Group 8"/>
          <p:cNvGrpSpPr/>
          <p:nvPr/>
        </p:nvGrpSpPr>
        <p:grpSpPr>
          <a:xfrm>
            <a:off x="11698920" y="40187160"/>
            <a:ext cx="12672360" cy="2181960"/>
            <a:chOff x="11698920" y="40187160"/>
            <a:chExt cx="12672360" cy="2181960"/>
          </a:xfrm>
        </p:grpSpPr>
        <p:pic>
          <p:nvPicPr>
            <p:cNvPr id="9" name="Picture 2" descr=""/>
            <p:cNvPicPr/>
            <p:nvPr/>
          </p:nvPicPr>
          <p:blipFill>
            <a:blip r:embed="rId3"/>
            <a:stretch/>
          </p:blipFill>
          <p:spPr>
            <a:xfrm>
              <a:off x="14219280" y="41168160"/>
              <a:ext cx="2231280" cy="945000"/>
            </a:xfrm>
            <a:prstGeom prst="rect">
              <a:avLst/>
            </a:prstGeom>
            <a:ln>
              <a:noFill/>
            </a:ln>
          </p:spPr>
        </p:pic>
        <p:pic>
          <p:nvPicPr>
            <p:cNvPr id="10" name="Picture 3" descr=""/>
            <p:cNvPicPr/>
            <p:nvPr/>
          </p:nvPicPr>
          <p:blipFill>
            <a:blip r:embed="rId4"/>
            <a:stretch/>
          </p:blipFill>
          <p:spPr>
            <a:xfrm>
              <a:off x="17387640" y="41168160"/>
              <a:ext cx="3455280" cy="728640"/>
            </a:xfrm>
            <a:prstGeom prst="rect">
              <a:avLst/>
            </a:prstGeom>
            <a:ln>
              <a:noFill/>
            </a:ln>
          </p:spPr>
        </p:pic>
        <p:pic>
          <p:nvPicPr>
            <p:cNvPr id="11" name="Picture 4" descr=""/>
            <p:cNvPicPr/>
            <p:nvPr/>
          </p:nvPicPr>
          <p:blipFill>
            <a:blip r:embed="rId5"/>
            <a:stretch/>
          </p:blipFill>
          <p:spPr>
            <a:xfrm>
              <a:off x="21564000" y="41168160"/>
              <a:ext cx="2807280" cy="737280"/>
            </a:xfrm>
            <a:prstGeom prst="rect">
              <a:avLst/>
            </a:prstGeom>
            <a:ln>
              <a:noFill/>
            </a:ln>
          </p:spPr>
        </p:pic>
        <p:pic>
          <p:nvPicPr>
            <p:cNvPr id="12" name="Picture 5" descr=""/>
            <p:cNvPicPr/>
            <p:nvPr/>
          </p:nvPicPr>
          <p:blipFill>
            <a:blip r:embed="rId6"/>
            <a:stretch/>
          </p:blipFill>
          <p:spPr>
            <a:xfrm>
              <a:off x="11698920" y="40187160"/>
              <a:ext cx="1582920" cy="2181960"/>
            </a:xfrm>
            <a:prstGeom prst="rect">
              <a:avLst/>
            </a:prstGeom>
            <a:ln>
              <a:noFill/>
            </a:ln>
          </p:spPr>
        </p:pic>
      </p:grpSp>
      <p:pic>
        <p:nvPicPr>
          <p:cNvPr id="13" name="Picture 2" descr=""/>
          <p:cNvPicPr/>
          <p:nvPr/>
        </p:nvPicPr>
        <p:blipFill>
          <a:blip r:embed="rId7"/>
          <a:stretch/>
        </p:blipFill>
        <p:spPr>
          <a:xfrm>
            <a:off x="25176960" y="41168160"/>
            <a:ext cx="4306680" cy="728640"/>
          </a:xfrm>
          <a:prstGeom prst="rect">
            <a:avLst/>
          </a:prstGeom>
          <a:ln>
            <a:noFill/>
          </a:ln>
        </p:spPr>
      </p:pic>
      <p:sp>
        <p:nvSpPr>
          <p:cNvPr id="14" name="PlaceHolder 9"/>
          <p:cNvSpPr>
            <a:spLocks noGrp="1"/>
          </p:cNvSpPr>
          <p:nvPr>
            <p:ph type="title"/>
          </p:nvPr>
        </p:nvSpPr>
        <p:spPr>
          <a:xfrm>
            <a:off x="1513800" y="1707840"/>
            <a:ext cx="27251280" cy="7148520"/>
          </a:xfrm>
          <a:prstGeom prst="rect">
            <a:avLst/>
          </a:prstGeom>
        </p:spPr>
        <p:txBody>
          <a:bodyPr lIns="0" rIns="0" tIns="0" bIns="0" anchor="ctr"/>
          <a:p>
            <a:pPr algn="ctr"/>
            <a:r>
              <a:rPr b="0" lang="en-GB" sz="4400" spc="-1" strike="noStrike">
                <a:latin typeface="Arial"/>
              </a:rPr>
              <a:t>Click to edit the title text format</a:t>
            </a:r>
            <a:endParaRPr b="0" lang="en-GB" sz="4400" spc="-1" strike="noStrike">
              <a:latin typeface="Arial"/>
            </a:endParaRPr>
          </a:p>
        </p:txBody>
      </p:sp>
      <p:sp>
        <p:nvSpPr>
          <p:cNvPr id="15" name="PlaceHolder 10"/>
          <p:cNvSpPr>
            <a:spLocks noGrp="1"/>
          </p:cNvSpPr>
          <p:nvPr>
            <p:ph type="body"/>
          </p:nvPr>
        </p:nvSpPr>
        <p:spPr>
          <a:xfrm>
            <a:off x="1513800" y="10017000"/>
            <a:ext cx="27251280" cy="248284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8"/>
    <p:sldLayoutId id="2147483650" r:id="rId9"/>
    <p:sldLayoutId id="2147483651" r:id="rId10"/>
    <p:sldLayoutId id="2147483652" r:id="rId11"/>
    <p:sldLayoutId id="2147483653" r:id="rId12"/>
    <p:sldLayoutId id="2147483654" r:id="rId13"/>
    <p:sldLayoutId id="2147483655" r:id="rId14"/>
    <p:sldLayoutId id="2147483656" r:id="rId15"/>
    <p:sldLayoutId id="2147483657" r:id="rId16"/>
    <p:sldLayoutId id="2147483658" r:id="rId17"/>
    <p:sldLayoutId id="2147483659" r:id="rId18"/>
    <p:sldLayoutId id="2147483660" r:id="rId19"/>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52" name="Picture 4" descr=""/>
          <p:cNvPicPr/>
          <p:nvPr/>
        </p:nvPicPr>
        <p:blipFill>
          <a:blip r:embed="rId2"/>
          <a:stretch/>
        </p:blipFill>
        <p:spPr>
          <a:xfrm>
            <a:off x="1442880" y="1180080"/>
            <a:ext cx="7494120" cy="4209120"/>
          </a:xfrm>
          <a:prstGeom prst="rect">
            <a:avLst/>
          </a:prstGeom>
          <a:ln>
            <a:noFill/>
          </a:ln>
        </p:spPr>
      </p:pic>
      <p:sp>
        <p:nvSpPr>
          <p:cNvPr id="53" name="CustomShape 1"/>
          <p:cNvSpPr/>
          <p:nvPr/>
        </p:nvSpPr>
        <p:spPr>
          <a:xfrm>
            <a:off x="991440" y="41263560"/>
            <a:ext cx="9587520" cy="816840"/>
          </a:xfrm>
          <a:prstGeom prst="rect">
            <a:avLst/>
          </a:prstGeom>
          <a:noFill/>
          <a:ln>
            <a:noFill/>
          </a:ln>
        </p:spPr>
        <p:style>
          <a:lnRef idx="0"/>
          <a:fillRef idx="0"/>
          <a:effectRef idx="0"/>
          <a:fontRef idx="minor"/>
        </p:style>
        <p:txBody>
          <a:bodyPr lIns="0" rIns="0" tIns="0" bIns="0"/>
          <a:p>
            <a:pPr>
              <a:lnSpc>
                <a:spcPct val="100000"/>
              </a:lnSpc>
            </a:pPr>
            <a:r>
              <a:rPr b="1" lang="en-GB" sz="4800" spc="-1" strike="noStrike">
                <a:solidFill>
                  <a:srgbClr val="bfbfbf"/>
                </a:solidFill>
                <a:latin typeface="Arial"/>
                <a:ea typeface="DejaVu Sans"/>
              </a:rPr>
              <a:t>www.icam-online.org</a:t>
            </a:r>
            <a:endParaRPr b="0" lang="en-GB" sz="4800" spc="-1" strike="noStrike">
              <a:latin typeface="Arial"/>
            </a:endParaRPr>
          </a:p>
        </p:txBody>
      </p:sp>
      <p:sp>
        <p:nvSpPr>
          <p:cNvPr id="54" name="CustomShape 2"/>
          <p:cNvSpPr/>
          <p:nvPr/>
        </p:nvSpPr>
        <p:spPr>
          <a:xfrm>
            <a:off x="954360" y="40429800"/>
            <a:ext cx="9587520" cy="816840"/>
          </a:xfrm>
          <a:prstGeom prst="rect">
            <a:avLst/>
          </a:prstGeom>
          <a:noFill/>
          <a:ln>
            <a:noFill/>
          </a:ln>
        </p:spPr>
        <p:style>
          <a:lnRef idx="0"/>
          <a:fillRef idx="0"/>
          <a:effectRef idx="0"/>
          <a:fontRef idx="minor"/>
        </p:style>
      </p:sp>
      <p:sp>
        <p:nvSpPr>
          <p:cNvPr id="55" name="CustomShape 3"/>
          <p:cNvSpPr/>
          <p:nvPr/>
        </p:nvSpPr>
        <p:spPr>
          <a:xfrm>
            <a:off x="954360" y="36667440"/>
            <a:ext cx="28529280" cy="31698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sp>
      <p:sp>
        <p:nvSpPr>
          <p:cNvPr id="56" name="CustomShape 4"/>
          <p:cNvSpPr/>
          <p:nvPr/>
        </p:nvSpPr>
        <p:spPr>
          <a:xfrm>
            <a:off x="1169280" y="36870840"/>
            <a:ext cx="571680" cy="1127520"/>
          </a:xfrm>
          <a:prstGeom prst="rect">
            <a:avLst/>
          </a:prstGeom>
          <a:noFill/>
          <a:ln>
            <a:noFill/>
          </a:ln>
        </p:spPr>
        <p:style>
          <a:lnRef idx="0"/>
          <a:fillRef idx="0"/>
          <a:effectRef idx="0"/>
          <a:fontRef idx="minor"/>
        </p:style>
        <p:txBody>
          <a:bodyPr lIns="0" rIns="0" tIns="0" bIns="0"/>
          <a:p>
            <a:pPr>
              <a:lnSpc>
                <a:spcPct val="100000"/>
              </a:lnSpc>
            </a:pPr>
            <a:r>
              <a:rPr b="1" lang="en-GB" sz="7400" spc="-1" strike="noStrike">
                <a:solidFill>
                  <a:srgbClr val="54534a"/>
                </a:solidFill>
                <a:latin typeface="Arial"/>
                <a:ea typeface="DejaVu Sans"/>
              </a:rPr>
              <a:t>1</a:t>
            </a:r>
            <a:endParaRPr b="0" lang="en-GB" sz="7400" spc="-1" strike="noStrike">
              <a:latin typeface="Arial"/>
            </a:endParaRPr>
          </a:p>
        </p:txBody>
      </p:sp>
      <p:sp>
        <p:nvSpPr>
          <p:cNvPr id="57" name="CustomShape 5"/>
          <p:cNvSpPr/>
          <p:nvPr/>
        </p:nvSpPr>
        <p:spPr>
          <a:xfrm>
            <a:off x="10839600" y="36823320"/>
            <a:ext cx="714240" cy="1127520"/>
          </a:xfrm>
          <a:prstGeom prst="rect">
            <a:avLst/>
          </a:prstGeom>
          <a:noFill/>
          <a:ln>
            <a:noFill/>
          </a:ln>
        </p:spPr>
        <p:style>
          <a:lnRef idx="0"/>
          <a:fillRef idx="0"/>
          <a:effectRef idx="0"/>
          <a:fontRef idx="minor"/>
        </p:style>
        <p:txBody>
          <a:bodyPr lIns="0" rIns="0" tIns="0" bIns="0"/>
          <a:p>
            <a:pPr>
              <a:lnSpc>
                <a:spcPct val="100000"/>
              </a:lnSpc>
            </a:pPr>
            <a:r>
              <a:rPr b="1" lang="en-GB" sz="7400" spc="-1" strike="noStrike">
                <a:solidFill>
                  <a:srgbClr val="54534a"/>
                </a:solidFill>
                <a:latin typeface="Arial"/>
                <a:ea typeface="DejaVu Sans"/>
              </a:rPr>
              <a:t>2</a:t>
            </a:r>
            <a:endParaRPr b="0" lang="en-GB" sz="7400" spc="-1" strike="noStrike">
              <a:latin typeface="Arial"/>
            </a:endParaRPr>
          </a:p>
        </p:txBody>
      </p:sp>
      <p:sp>
        <p:nvSpPr>
          <p:cNvPr id="58" name="CustomShape 6"/>
          <p:cNvSpPr/>
          <p:nvPr/>
        </p:nvSpPr>
        <p:spPr>
          <a:xfrm>
            <a:off x="20477160" y="36804240"/>
            <a:ext cx="714240" cy="1127520"/>
          </a:xfrm>
          <a:prstGeom prst="rect">
            <a:avLst/>
          </a:prstGeom>
          <a:noFill/>
          <a:ln>
            <a:noFill/>
          </a:ln>
        </p:spPr>
        <p:style>
          <a:lnRef idx="0"/>
          <a:fillRef idx="0"/>
          <a:effectRef idx="0"/>
          <a:fontRef idx="minor"/>
        </p:style>
        <p:txBody>
          <a:bodyPr lIns="0" rIns="0" tIns="0" bIns="0"/>
          <a:p>
            <a:pPr>
              <a:lnSpc>
                <a:spcPct val="100000"/>
              </a:lnSpc>
            </a:pPr>
            <a:r>
              <a:rPr b="1" lang="en-GB" sz="7400" spc="-1" strike="noStrike">
                <a:solidFill>
                  <a:srgbClr val="54534a"/>
                </a:solidFill>
                <a:latin typeface="Arial"/>
                <a:ea typeface="DejaVu Sans"/>
              </a:rPr>
              <a:t>3</a:t>
            </a:r>
            <a:endParaRPr b="0" lang="en-GB" sz="7400" spc="-1" strike="noStrike">
              <a:latin typeface="Arial"/>
            </a:endParaRPr>
          </a:p>
        </p:txBody>
      </p:sp>
      <p:sp>
        <p:nvSpPr>
          <p:cNvPr id="59" name="CustomShape 7"/>
          <p:cNvSpPr/>
          <p:nvPr/>
        </p:nvSpPr>
        <p:spPr>
          <a:xfrm>
            <a:off x="22925880" y="712800"/>
            <a:ext cx="6919560" cy="959760"/>
          </a:xfrm>
          <a:prstGeom prst="rect">
            <a:avLst/>
          </a:prstGeom>
          <a:noFill/>
          <a:ln>
            <a:noFill/>
          </a:ln>
        </p:spPr>
        <p:style>
          <a:lnRef idx="0"/>
          <a:fillRef idx="0"/>
          <a:effectRef idx="0"/>
          <a:fontRef idx="minor"/>
        </p:style>
        <p:txBody>
          <a:bodyPr lIns="366120" rIns="366120" tIns="182880" bIns="182880"/>
          <a:p>
            <a:pPr>
              <a:lnSpc>
                <a:spcPct val="100000"/>
              </a:lnSpc>
            </a:pPr>
            <a:r>
              <a:rPr b="1" lang="en-GB" sz="3900" spc="-1" strike="noStrike">
                <a:solidFill>
                  <a:srgbClr val="bfbfbf"/>
                </a:solidFill>
                <a:latin typeface="Arial"/>
                <a:ea typeface="DejaVu Sans"/>
              </a:rPr>
              <a:t>bp-ICAM CONFIDENTIAL</a:t>
            </a:r>
            <a:endParaRPr b="0" lang="en-GB" sz="3900" spc="-1" strike="noStrike">
              <a:latin typeface="Arial"/>
            </a:endParaRPr>
          </a:p>
        </p:txBody>
      </p:sp>
      <p:grpSp>
        <p:nvGrpSpPr>
          <p:cNvPr id="60" name="Group 8"/>
          <p:cNvGrpSpPr/>
          <p:nvPr/>
        </p:nvGrpSpPr>
        <p:grpSpPr>
          <a:xfrm>
            <a:off x="11698920" y="40187160"/>
            <a:ext cx="12672360" cy="2181960"/>
            <a:chOff x="11698920" y="40187160"/>
            <a:chExt cx="12672360" cy="2181960"/>
          </a:xfrm>
        </p:grpSpPr>
        <p:pic>
          <p:nvPicPr>
            <p:cNvPr id="61" name="Picture 2" descr=""/>
            <p:cNvPicPr/>
            <p:nvPr/>
          </p:nvPicPr>
          <p:blipFill>
            <a:blip r:embed="rId3"/>
            <a:stretch/>
          </p:blipFill>
          <p:spPr>
            <a:xfrm>
              <a:off x="14219280" y="41168160"/>
              <a:ext cx="2231280" cy="945000"/>
            </a:xfrm>
            <a:prstGeom prst="rect">
              <a:avLst/>
            </a:prstGeom>
            <a:ln>
              <a:noFill/>
            </a:ln>
          </p:spPr>
        </p:pic>
        <p:pic>
          <p:nvPicPr>
            <p:cNvPr id="62" name="Picture 3" descr=""/>
            <p:cNvPicPr/>
            <p:nvPr/>
          </p:nvPicPr>
          <p:blipFill>
            <a:blip r:embed="rId4"/>
            <a:stretch/>
          </p:blipFill>
          <p:spPr>
            <a:xfrm>
              <a:off x="17387640" y="41168160"/>
              <a:ext cx="3455280" cy="728640"/>
            </a:xfrm>
            <a:prstGeom prst="rect">
              <a:avLst/>
            </a:prstGeom>
            <a:ln>
              <a:noFill/>
            </a:ln>
          </p:spPr>
        </p:pic>
        <p:pic>
          <p:nvPicPr>
            <p:cNvPr id="63" name="Picture 4" descr=""/>
            <p:cNvPicPr/>
            <p:nvPr/>
          </p:nvPicPr>
          <p:blipFill>
            <a:blip r:embed="rId5"/>
            <a:stretch/>
          </p:blipFill>
          <p:spPr>
            <a:xfrm>
              <a:off x="21564000" y="41168160"/>
              <a:ext cx="2807280" cy="737280"/>
            </a:xfrm>
            <a:prstGeom prst="rect">
              <a:avLst/>
            </a:prstGeom>
            <a:ln>
              <a:noFill/>
            </a:ln>
          </p:spPr>
        </p:pic>
        <p:pic>
          <p:nvPicPr>
            <p:cNvPr id="64" name="Picture 5" descr=""/>
            <p:cNvPicPr/>
            <p:nvPr/>
          </p:nvPicPr>
          <p:blipFill>
            <a:blip r:embed="rId6"/>
            <a:stretch/>
          </p:blipFill>
          <p:spPr>
            <a:xfrm>
              <a:off x="11698920" y="40187160"/>
              <a:ext cx="1582920" cy="2181960"/>
            </a:xfrm>
            <a:prstGeom prst="rect">
              <a:avLst/>
            </a:prstGeom>
            <a:ln>
              <a:noFill/>
            </a:ln>
          </p:spPr>
        </p:pic>
      </p:grpSp>
      <p:pic>
        <p:nvPicPr>
          <p:cNvPr id="65" name="Picture 2" descr=""/>
          <p:cNvPicPr/>
          <p:nvPr/>
        </p:nvPicPr>
        <p:blipFill>
          <a:blip r:embed="rId7"/>
          <a:stretch/>
        </p:blipFill>
        <p:spPr>
          <a:xfrm>
            <a:off x="25176960" y="41168160"/>
            <a:ext cx="4306680" cy="728640"/>
          </a:xfrm>
          <a:prstGeom prst="rect">
            <a:avLst/>
          </a:prstGeom>
          <a:ln>
            <a:noFill/>
          </a:ln>
        </p:spPr>
      </p:pic>
      <p:sp>
        <p:nvSpPr>
          <p:cNvPr id="66" name="PlaceHolder 9"/>
          <p:cNvSpPr>
            <a:spLocks noGrp="1"/>
          </p:cNvSpPr>
          <p:nvPr>
            <p:ph type="title"/>
          </p:nvPr>
        </p:nvSpPr>
        <p:spPr>
          <a:xfrm>
            <a:off x="1513800" y="1707840"/>
            <a:ext cx="27250920" cy="7148160"/>
          </a:xfrm>
          <a:prstGeom prst="rect">
            <a:avLst/>
          </a:prstGeom>
        </p:spPr>
        <p:txBody>
          <a:bodyPr lIns="0" rIns="0" tIns="0" bIns="0" anchor="ctr"/>
          <a:p>
            <a:r>
              <a:rPr b="0" lang="en-GB" sz="1800" spc="-1" strike="noStrike">
                <a:latin typeface="Arial"/>
              </a:rPr>
              <a:t>Click to edit the title text format</a:t>
            </a:r>
            <a:endParaRPr b="0" lang="en-GB" sz="1800" spc="-1" strike="noStrike">
              <a:latin typeface="Arial"/>
            </a:endParaRPr>
          </a:p>
        </p:txBody>
      </p:sp>
      <p:sp>
        <p:nvSpPr>
          <p:cNvPr id="67" name="PlaceHolder 10"/>
          <p:cNvSpPr>
            <a:spLocks noGrp="1"/>
          </p:cNvSpPr>
          <p:nvPr>
            <p:ph type="body"/>
          </p:nvPr>
        </p:nvSpPr>
        <p:spPr>
          <a:xfrm>
            <a:off x="1513800" y="10017000"/>
            <a:ext cx="8774280" cy="118425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1800" spc="-1" strike="noStrike">
                <a:latin typeface="Arial"/>
              </a:rPr>
              <a:t>Click to edit the outline text format</a:t>
            </a:r>
            <a:endParaRPr b="0" lang="en-GB" sz="1800" spc="-1" strike="noStrike">
              <a:latin typeface="Arial"/>
            </a:endParaRPr>
          </a:p>
          <a:p>
            <a:pPr lvl="1" marL="864000" indent="-324000">
              <a:spcBef>
                <a:spcPts val="1134"/>
              </a:spcBef>
              <a:buClr>
                <a:srgbClr val="000000"/>
              </a:buClr>
              <a:buSzPct val="75000"/>
              <a:buFont typeface="Symbol" charset="2"/>
              <a:buChar char=""/>
            </a:pPr>
            <a:r>
              <a:rPr b="0" lang="en-GB" sz="1800" spc="-1" strike="noStrike">
                <a:latin typeface="Arial"/>
              </a:rPr>
              <a:t>Second Outline Level</a:t>
            </a:r>
            <a:endParaRPr b="0" lang="en-GB" sz="1800" spc="-1" strike="noStrike">
              <a:latin typeface="Arial"/>
            </a:endParaRPr>
          </a:p>
          <a:p>
            <a:pPr lvl="2" marL="1296000" indent="-288000">
              <a:spcBef>
                <a:spcPts val="850"/>
              </a:spcBef>
              <a:buClr>
                <a:srgbClr val="000000"/>
              </a:buClr>
              <a:buSzPct val="45000"/>
              <a:buFont typeface="Wingdings" charset="2"/>
              <a:buChar char=""/>
            </a:pPr>
            <a:r>
              <a:rPr b="0" lang="en-GB" sz="1800" spc="-1" strike="noStrike">
                <a:latin typeface="Arial"/>
              </a:rPr>
              <a:t>Third Outline Level</a:t>
            </a:r>
            <a:endParaRPr b="0" lang="en-GB" sz="1800" spc="-1" strike="noStrike">
              <a:latin typeface="Arial"/>
            </a:endParaRPr>
          </a:p>
          <a:p>
            <a:pPr lvl="3" marL="1728000" indent="-216000">
              <a:spcBef>
                <a:spcPts val="567"/>
              </a:spcBef>
              <a:buClr>
                <a:srgbClr val="000000"/>
              </a:buClr>
              <a:buSzPct val="75000"/>
              <a:buFont typeface="Symbol" charset="2"/>
              <a:buChar char=""/>
            </a:pPr>
            <a:r>
              <a:rPr b="0" lang="en-GB" sz="1800" spc="-1" strike="noStrike">
                <a:latin typeface="Arial"/>
              </a:rPr>
              <a:t>Fourth Outline Level</a:t>
            </a:r>
            <a:endParaRPr b="0" lang="en-GB" sz="1800" spc="-1" strike="noStrike">
              <a:latin typeface="Arial"/>
            </a:endParaRPr>
          </a:p>
          <a:p>
            <a:pPr lvl="4" marL="2160000" indent="-216000">
              <a:spcBef>
                <a:spcPts val="283"/>
              </a:spcBef>
              <a:buClr>
                <a:srgbClr val="000000"/>
              </a:buClr>
              <a:buSzPct val="45000"/>
              <a:buFont typeface="Wingdings" charset="2"/>
              <a:buChar char=""/>
            </a:pPr>
            <a:r>
              <a:rPr b="0" lang="en-GB" sz="1800" spc="-1" strike="noStrike">
                <a:latin typeface="Arial"/>
              </a:rPr>
              <a:t>Fifth Outline Level</a:t>
            </a:r>
            <a:endParaRPr b="0" lang="en-GB" sz="1800" spc="-1" strike="noStrike">
              <a:latin typeface="Arial"/>
            </a:endParaRPr>
          </a:p>
          <a:p>
            <a:pPr lvl="5" marL="2592000" indent="-216000">
              <a:spcBef>
                <a:spcPts val="283"/>
              </a:spcBef>
              <a:buClr>
                <a:srgbClr val="000000"/>
              </a:buClr>
              <a:buSzPct val="45000"/>
              <a:buFont typeface="Wingdings" charset="2"/>
              <a:buChar char=""/>
            </a:pPr>
            <a:r>
              <a:rPr b="0" lang="en-GB" sz="1800" spc="-1" strike="noStrike">
                <a:latin typeface="Arial"/>
              </a:rPr>
              <a:t>Sixth Outline Level</a:t>
            </a:r>
            <a:endParaRPr b="0" lang="en-GB" sz="1800" spc="-1" strike="noStrike">
              <a:latin typeface="Arial"/>
            </a:endParaRPr>
          </a:p>
          <a:p>
            <a:pPr lvl="6" marL="3024000" indent="-216000">
              <a:spcBef>
                <a:spcPts val="283"/>
              </a:spcBef>
              <a:buClr>
                <a:srgbClr val="000000"/>
              </a:buClr>
              <a:buSzPct val="45000"/>
              <a:buFont typeface="Wingdings" charset="2"/>
              <a:buChar char=""/>
            </a:pPr>
            <a:r>
              <a:rPr b="0" lang="en-GB" sz="1800" spc="-1" strike="noStrike">
                <a:latin typeface="Arial"/>
              </a:rPr>
              <a:t>Seventh Outline Level</a:t>
            </a:r>
            <a:endParaRPr b="0" lang="en-GB" sz="1800" spc="-1" strike="noStrike">
              <a:latin typeface="Arial"/>
            </a:endParaRPr>
          </a:p>
        </p:txBody>
      </p:sp>
      <p:sp>
        <p:nvSpPr>
          <p:cNvPr id="68" name="PlaceHolder 11"/>
          <p:cNvSpPr>
            <a:spLocks noGrp="1"/>
          </p:cNvSpPr>
          <p:nvPr>
            <p:ph type="body"/>
          </p:nvPr>
        </p:nvSpPr>
        <p:spPr>
          <a:xfrm>
            <a:off x="10727640" y="10017000"/>
            <a:ext cx="8774280" cy="118425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1800" spc="-1" strike="noStrike">
                <a:latin typeface="Arial"/>
              </a:rPr>
              <a:t>Click to edit the outline text format</a:t>
            </a:r>
            <a:endParaRPr b="0" lang="en-GB" sz="1800" spc="-1" strike="noStrike">
              <a:latin typeface="Arial"/>
            </a:endParaRPr>
          </a:p>
          <a:p>
            <a:pPr lvl="1" marL="864000" indent="-324000">
              <a:spcBef>
                <a:spcPts val="1134"/>
              </a:spcBef>
              <a:buClr>
                <a:srgbClr val="000000"/>
              </a:buClr>
              <a:buSzPct val="75000"/>
              <a:buFont typeface="Symbol" charset="2"/>
              <a:buChar char=""/>
            </a:pPr>
            <a:r>
              <a:rPr b="0" lang="en-GB" sz="1800" spc="-1" strike="noStrike">
                <a:latin typeface="Arial"/>
              </a:rPr>
              <a:t>Second Outline Level</a:t>
            </a:r>
            <a:endParaRPr b="0" lang="en-GB" sz="1800" spc="-1" strike="noStrike">
              <a:latin typeface="Arial"/>
            </a:endParaRPr>
          </a:p>
          <a:p>
            <a:pPr lvl="2" marL="1296000" indent="-288000">
              <a:spcBef>
                <a:spcPts val="850"/>
              </a:spcBef>
              <a:buClr>
                <a:srgbClr val="000000"/>
              </a:buClr>
              <a:buSzPct val="45000"/>
              <a:buFont typeface="Wingdings" charset="2"/>
              <a:buChar char=""/>
            </a:pPr>
            <a:r>
              <a:rPr b="0" lang="en-GB" sz="1800" spc="-1" strike="noStrike">
                <a:latin typeface="Arial"/>
              </a:rPr>
              <a:t>Third Outline Level</a:t>
            </a:r>
            <a:endParaRPr b="0" lang="en-GB" sz="1800" spc="-1" strike="noStrike">
              <a:latin typeface="Arial"/>
            </a:endParaRPr>
          </a:p>
          <a:p>
            <a:pPr lvl="3" marL="1728000" indent="-216000">
              <a:spcBef>
                <a:spcPts val="567"/>
              </a:spcBef>
              <a:buClr>
                <a:srgbClr val="000000"/>
              </a:buClr>
              <a:buSzPct val="75000"/>
              <a:buFont typeface="Symbol" charset="2"/>
              <a:buChar char=""/>
            </a:pPr>
            <a:r>
              <a:rPr b="0" lang="en-GB" sz="1800" spc="-1" strike="noStrike">
                <a:latin typeface="Arial"/>
              </a:rPr>
              <a:t>Fourth Outline Level</a:t>
            </a:r>
            <a:endParaRPr b="0" lang="en-GB" sz="1800" spc="-1" strike="noStrike">
              <a:latin typeface="Arial"/>
            </a:endParaRPr>
          </a:p>
          <a:p>
            <a:pPr lvl="4" marL="2160000" indent="-216000">
              <a:spcBef>
                <a:spcPts val="283"/>
              </a:spcBef>
              <a:buClr>
                <a:srgbClr val="000000"/>
              </a:buClr>
              <a:buSzPct val="45000"/>
              <a:buFont typeface="Wingdings" charset="2"/>
              <a:buChar char=""/>
            </a:pPr>
            <a:r>
              <a:rPr b="0" lang="en-GB" sz="1800" spc="-1" strike="noStrike">
                <a:latin typeface="Arial"/>
              </a:rPr>
              <a:t>Fifth Outline Level</a:t>
            </a:r>
            <a:endParaRPr b="0" lang="en-GB" sz="1800" spc="-1" strike="noStrike">
              <a:latin typeface="Arial"/>
            </a:endParaRPr>
          </a:p>
          <a:p>
            <a:pPr lvl="5" marL="2592000" indent="-216000">
              <a:spcBef>
                <a:spcPts val="283"/>
              </a:spcBef>
              <a:buClr>
                <a:srgbClr val="000000"/>
              </a:buClr>
              <a:buSzPct val="45000"/>
              <a:buFont typeface="Wingdings" charset="2"/>
              <a:buChar char=""/>
            </a:pPr>
            <a:r>
              <a:rPr b="0" lang="en-GB" sz="1800" spc="-1" strike="noStrike">
                <a:latin typeface="Arial"/>
              </a:rPr>
              <a:t>Sixth Outline Level</a:t>
            </a:r>
            <a:endParaRPr b="0" lang="en-GB" sz="1800" spc="-1" strike="noStrike">
              <a:latin typeface="Arial"/>
            </a:endParaRPr>
          </a:p>
          <a:p>
            <a:pPr lvl="6" marL="3024000" indent="-216000">
              <a:spcBef>
                <a:spcPts val="283"/>
              </a:spcBef>
              <a:buClr>
                <a:srgbClr val="000000"/>
              </a:buClr>
              <a:buSzPct val="45000"/>
              <a:buFont typeface="Wingdings" charset="2"/>
              <a:buChar char=""/>
            </a:pPr>
            <a:r>
              <a:rPr b="0" lang="en-GB" sz="1800" spc="-1" strike="noStrike">
                <a:latin typeface="Arial"/>
              </a:rPr>
              <a:t>Seventh Outline Level</a:t>
            </a:r>
            <a:endParaRPr b="0" lang="en-GB" sz="1800" spc="-1" strike="noStrike">
              <a:latin typeface="Arial"/>
            </a:endParaRPr>
          </a:p>
        </p:txBody>
      </p:sp>
      <p:sp>
        <p:nvSpPr>
          <p:cNvPr id="69" name="PlaceHolder 12"/>
          <p:cNvSpPr>
            <a:spLocks noGrp="1"/>
          </p:cNvSpPr>
          <p:nvPr>
            <p:ph type="body"/>
          </p:nvPr>
        </p:nvSpPr>
        <p:spPr>
          <a:xfrm>
            <a:off x="19941480" y="10017000"/>
            <a:ext cx="8774280" cy="118425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1800" spc="-1" strike="noStrike">
                <a:latin typeface="Arial"/>
              </a:rPr>
              <a:t>Click to edit the outline text format</a:t>
            </a:r>
            <a:endParaRPr b="0" lang="en-GB" sz="1800" spc="-1" strike="noStrike">
              <a:latin typeface="Arial"/>
            </a:endParaRPr>
          </a:p>
          <a:p>
            <a:pPr lvl="1" marL="864000" indent="-324000">
              <a:spcBef>
                <a:spcPts val="1134"/>
              </a:spcBef>
              <a:buClr>
                <a:srgbClr val="000000"/>
              </a:buClr>
              <a:buSzPct val="75000"/>
              <a:buFont typeface="Symbol" charset="2"/>
              <a:buChar char=""/>
            </a:pPr>
            <a:r>
              <a:rPr b="0" lang="en-GB" sz="1800" spc="-1" strike="noStrike">
                <a:latin typeface="Arial"/>
              </a:rPr>
              <a:t>Second Outline Level</a:t>
            </a:r>
            <a:endParaRPr b="0" lang="en-GB" sz="1800" spc="-1" strike="noStrike">
              <a:latin typeface="Arial"/>
            </a:endParaRPr>
          </a:p>
          <a:p>
            <a:pPr lvl="2" marL="1296000" indent="-288000">
              <a:spcBef>
                <a:spcPts val="850"/>
              </a:spcBef>
              <a:buClr>
                <a:srgbClr val="000000"/>
              </a:buClr>
              <a:buSzPct val="45000"/>
              <a:buFont typeface="Wingdings" charset="2"/>
              <a:buChar char=""/>
            </a:pPr>
            <a:r>
              <a:rPr b="0" lang="en-GB" sz="1800" spc="-1" strike="noStrike">
                <a:latin typeface="Arial"/>
              </a:rPr>
              <a:t>Third Outline Level</a:t>
            </a:r>
            <a:endParaRPr b="0" lang="en-GB" sz="1800" spc="-1" strike="noStrike">
              <a:latin typeface="Arial"/>
            </a:endParaRPr>
          </a:p>
          <a:p>
            <a:pPr lvl="3" marL="1728000" indent="-216000">
              <a:spcBef>
                <a:spcPts val="567"/>
              </a:spcBef>
              <a:buClr>
                <a:srgbClr val="000000"/>
              </a:buClr>
              <a:buSzPct val="75000"/>
              <a:buFont typeface="Symbol" charset="2"/>
              <a:buChar char=""/>
            </a:pPr>
            <a:r>
              <a:rPr b="0" lang="en-GB" sz="1800" spc="-1" strike="noStrike">
                <a:latin typeface="Arial"/>
              </a:rPr>
              <a:t>Fourth Outline Level</a:t>
            </a:r>
            <a:endParaRPr b="0" lang="en-GB" sz="1800" spc="-1" strike="noStrike">
              <a:latin typeface="Arial"/>
            </a:endParaRPr>
          </a:p>
          <a:p>
            <a:pPr lvl="4" marL="2160000" indent="-216000">
              <a:spcBef>
                <a:spcPts val="283"/>
              </a:spcBef>
              <a:buClr>
                <a:srgbClr val="000000"/>
              </a:buClr>
              <a:buSzPct val="45000"/>
              <a:buFont typeface="Wingdings" charset="2"/>
              <a:buChar char=""/>
            </a:pPr>
            <a:r>
              <a:rPr b="0" lang="en-GB" sz="1800" spc="-1" strike="noStrike">
                <a:latin typeface="Arial"/>
              </a:rPr>
              <a:t>Fifth Outline Level</a:t>
            </a:r>
            <a:endParaRPr b="0" lang="en-GB" sz="1800" spc="-1" strike="noStrike">
              <a:latin typeface="Arial"/>
            </a:endParaRPr>
          </a:p>
          <a:p>
            <a:pPr lvl="5" marL="2592000" indent="-216000">
              <a:spcBef>
                <a:spcPts val="283"/>
              </a:spcBef>
              <a:buClr>
                <a:srgbClr val="000000"/>
              </a:buClr>
              <a:buSzPct val="45000"/>
              <a:buFont typeface="Wingdings" charset="2"/>
              <a:buChar char=""/>
            </a:pPr>
            <a:r>
              <a:rPr b="0" lang="en-GB" sz="1800" spc="-1" strike="noStrike">
                <a:latin typeface="Arial"/>
              </a:rPr>
              <a:t>Sixth Outline Level</a:t>
            </a:r>
            <a:endParaRPr b="0" lang="en-GB" sz="1800" spc="-1" strike="noStrike">
              <a:latin typeface="Arial"/>
            </a:endParaRPr>
          </a:p>
          <a:p>
            <a:pPr lvl="6" marL="3024000" indent="-216000">
              <a:spcBef>
                <a:spcPts val="283"/>
              </a:spcBef>
              <a:buClr>
                <a:srgbClr val="000000"/>
              </a:buClr>
              <a:buSzPct val="45000"/>
              <a:buFont typeface="Wingdings" charset="2"/>
              <a:buChar char=""/>
            </a:pPr>
            <a:r>
              <a:rPr b="0" lang="en-GB" sz="1800" spc="-1" strike="noStrike">
                <a:latin typeface="Arial"/>
              </a:rPr>
              <a:t>Seventh Outline Level</a:t>
            </a:r>
            <a:endParaRPr b="0" lang="en-GB" sz="1800" spc="-1" strike="noStrike">
              <a:latin typeface="Arial"/>
            </a:endParaRPr>
          </a:p>
        </p:txBody>
      </p:sp>
      <p:sp>
        <p:nvSpPr>
          <p:cNvPr id="70" name="PlaceHolder 13"/>
          <p:cNvSpPr>
            <a:spLocks noGrp="1"/>
          </p:cNvSpPr>
          <p:nvPr>
            <p:ph type="body"/>
          </p:nvPr>
        </p:nvSpPr>
        <p:spPr>
          <a:xfrm>
            <a:off x="1513800" y="22985280"/>
            <a:ext cx="8774280" cy="118425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1800" spc="-1" strike="noStrike">
                <a:latin typeface="Arial"/>
              </a:rPr>
              <a:t>Click to edit the outline text format</a:t>
            </a:r>
            <a:endParaRPr b="0" lang="en-GB" sz="1800" spc="-1" strike="noStrike">
              <a:latin typeface="Arial"/>
            </a:endParaRPr>
          </a:p>
          <a:p>
            <a:pPr lvl="1" marL="864000" indent="-324000">
              <a:spcBef>
                <a:spcPts val="1134"/>
              </a:spcBef>
              <a:buClr>
                <a:srgbClr val="000000"/>
              </a:buClr>
              <a:buSzPct val="75000"/>
              <a:buFont typeface="Symbol" charset="2"/>
              <a:buChar char=""/>
            </a:pPr>
            <a:r>
              <a:rPr b="0" lang="en-GB" sz="1800" spc="-1" strike="noStrike">
                <a:latin typeface="Arial"/>
              </a:rPr>
              <a:t>Second Outline Level</a:t>
            </a:r>
            <a:endParaRPr b="0" lang="en-GB" sz="1800" spc="-1" strike="noStrike">
              <a:latin typeface="Arial"/>
            </a:endParaRPr>
          </a:p>
          <a:p>
            <a:pPr lvl="2" marL="1296000" indent="-288000">
              <a:spcBef>
                <a:spcPts val="850"/>
              </a:spcBef>
              <a:buClr>
                <a:srgbClr val="000000"/>
              </a:buClr>
              <a:buSzPct val="45000"/>
              <a:buFont typeface="Wingdings" charset="2"/>
              <a:buChar char=""/>
            </a:pPr>
            <a:r>
              <a:rPr b="0" lang="en-GB" sz="1800" spc="-1" strike="noStrike">
                <a:latin typeface="Arial"/>
              </a:rPr>
              <a:t>Third Outline Level</a:t>
            </a:r>
            <a:endParaRPr b="0" lang="en-GB" sz="1800" spc="-1" strike="noStrike">
              <a:latin typeface="Arial"/>
            </a:endParaRPr>
          </a:p>
          <a:p>
            <a:pPr lvl="3" marL="1728000" indent="-216000">
              <a:spcBef>
                <a:spcPts val="567"/>
              </a:spcBef>
              <a:buClr>
                <a:srgbClr val="000000"/>
              </a:buClr>
              <a:buSzPct val="75000"/>
              <a:buFont typeface="Symbol" charset="2"/>
              <a:buChar char=""/>
            </a:pPr>
            <a:r>
              <a:rPr b="0" lang="en-GB" sz="1800" spc="-1" strike="noStrike">
                <a:latin typeface="Arial"/>
              </a:rPr>
              <a:t>Fourth Outline Level</a:t>
            </a:r>
            <a:endParaRPr b="0" lang="en-GB" sz="1800" spc="-1" strike="noStrike">
              <a:latin typeface="Arial"/>
            </a:endParaRPr>
          </a:p>
          <a:p>
            <a:pPr lvl="4" marL="2160000" indent="-216000">
              <a:spcBef>
                <a:spcPts val="283"/>
              </a:spcBef>
              <a:buClr>
                <a:srgbClr val="000000"/>
              </a:buClr>
              <a:buSzPct val="45000"/>
              <a:buFont typeface="Wingdings" charset="2"/>
              <a:buChar char=""/>
            </a:pPr>
            <a:r>
              <a:rPr b="0" lang="en-GB" sz="1800" spc="-1" strike="noStrike">
                <a:latin typeface="Arial"/>
              </a:rPr>
              <a:t>Fifth Outline Level</a:t>
            </a:r>
            <a:endParaRPr b="0" lang="en-GB" sz="1800" spc="-1" strike="noStrike">
              <a:latin typeface="Arial"/>
            </a:endParaRPr>
          </a:p>
          <a:p>
            <a:pPr lvl="5" marL="2592000" indent="-216000">
              <a:spcBef>
                <a:spcPts val="283"/>
              </a:spcBef>
              <a:buClr>
                <a:srgbClr val="000000"/>
              </a:buClr>
              <a:buSzPct val="45000"/>
              <a:buFont typeface="Wingdings" charset="2"/>
              <a:buChar char=""/>
            </a:pPr>
            <a:r>
              <a:rPr b="0" lang="en-GB" sz="1800" spc="-1" strike="noStrike">
                <a:latin typeface="Arial"/>
              </a:rPr>
              <a:t>Sixth Outline Level</a:t>
            </a:r>
            <a:endParaRPr b="0" lang="en-GB" sz="1800" spc="-1" strike="noStrike">
              <a:latin typeface="Arial"/>
            </a:endParaRPr>
          </a:p>
          <a:p>
            <a:pPr lvl="6" marL="3024000" indent="-216000">
              <a:spcBef>
                <a:spcPts val="283"/>
              </a:spcBef>
              <a:buClr>
                <a:srgbClr val="000000"/>
              </a:buClr>
              <a:buSzPct val="45000"/>
              <a:buFont typeface="Wingdings" charset="2"/>
              <a:buChar char=""/>
            </a:pPr>
            <a:r>
              <a:rPr b="0" lang="en-GB" sz="1800" spc="-1" strike="noStrike">
                <a:latin typeface="Arial"/>
              </a:rPr>
              <a:t>Seventh Outline Level</a:t>
            </a:r>
            <a:endParaRPr b="0" lang="en-GB" sz="1800" spc="-1" strike="noStrike">
              <a:latin typeface="Arial"/>
            </a:endParaRPr>
          </a:p>
        </p:txBody>
      </p:sp>
      <p:sp>
        <p:nvSpPr>
          <p:cNvPr id="71" name="PlaceHolder 14"/>
          <p:cNvSpPr>
            <a:spLocks noGrp="1"/>
          </p:cNvSpPr>
          <p:nvPr>
            <p:ph type="body"/>
          </p:nvPr>
        </p:nvSpPr>
        <p:spPr>
          <a:xfrm>
            <a:off x="10727640" y="22985280"/>
            <a:ext cx="8774280" cy="118425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1800" spc="-1" strike="noStrike">
                <a:latin typeface="Arial"/>
              </a:rPr>
              <a:t>Click to edit the outline text format</a:t>
            </a:r>
            <a:endParaRPr b="0" lang="en-GB" sz="1800" spc="-1" strike="noStrike">
              <a:latin typeface="Arial"/>
            </a:endParaRPr>
          </a:p>
          <a:p>
            <a:pPr lvl="1" marL="864000" indent="-324000">
              <a:spcBef>
                <a:spcPts val="1134"/>
              </a:spcBef>
              <a:buClr>
                <a:srgbClr val="000000"/>
              </a:buClr>
              <a:buSzPct val="75000"/>
              <a:buFont typeface="Symbol" charset="2"/>
              <a:buChar char=""/>
            </a:pPr>
            <a:r>
              <a:rPr b="0" lang="en-GB" sz="1800" spc="-1" strike="noStrike">
                <a:latin typeface="Arial"/>
              </a:rPr>
              <a:t>Second Outline Level</a:t>
            </a:r>
            <a:endParaRPr b="0" lang="en-GB" sz="1800" spc="-1" strike="noStrike">
              <a:latin typeface="Arial"/>
            </a:endParaRPr>
          </a:p>
          <a:p>
            <a:pPr lvl="2" marL="1296000" indent="-288000">
              <a:spcBef>
                <a:spcPts val="850"/>
              </a:spcBef>
              <a:buClr>
                <a:srgbClr val="000000"/>
              </a:buClr>
              <a:buSzPct val="45000"/>
              <a:buFont typeface="Wingdings" charset="2"/>
              <a:buChar char=""/>
            </a:pPr>
            <a:r>
              <a:rPr b="0" lang="en-GB" sz="1800" spc="-1" strike="noStrike">
                <a:latin typeface="Arial"/>
              </a:rPr>
              <a:t>Third Outline Level</a:t>
            </a:r>
            <a:endParaRPr b="0" lang="en-GB" sz="1800" spc="-1" strike="noStrike">
              <a:latin typeface="Arial"/>
            </a:endParaRPr>
          </a:p>
          <a:p>
            <a:pPr lvl="3" marL="1728000" indent="-216000">
              <a:spcBef>
                <a:spcPts val="567"/>
              </a:spcBef>
              <a:buClr>
                <a:srgbClr val="000000"/>
              </a:buClr>
              <a:buSzPct val="75000"/>
              <a:buFont typeface="Symbol" charset="2"/>
              <a:buChar char=""/>
            </a:pPr>
            <a:r>
              <a:rPr b="0" lang="en-GB" sz="1800" spc="-1" strike="noStrike">
                <a:latin typeface="Arial"/>
              </a:rPr>
              <a:t>Fourth Outline Level</a:t>
            </a:r>
            <a:endParaRPr b="0" lang="en-GB" sz="1800" spc="-1" strike="noStrike">
              <a:latin typeface="Arial"/>
            </a:endParaRPr>
          </a:p>
          <a:p>
            <a:pPr lvl="4" marL="2160000" indent="-216000">
              <a:spcBef>
                <a:spcPts val="283"/>
              </a:spcBef>
              <a:buClr>
                <a:srgbClr val="000000"/>
              </a:buClr>
              <a:buSzPct val="45000"/>
              <a:buFont typeface="Wingdings" charset="2"/>
              <a:buChar char=""/>
            </a:pPr>
            <a:r>
              <a:rPr b="0" lang="en-GB" sz="1800" spc="-1" strike="noStrike">
                <a:latin typeface="Arial"/>
              </a:rPr>
              <a:t>Fifth Outline Level</a:t>
            </a:r>
            <a:endParaRPr b="0" lang="en-GB" sz="1800" spc="-1" strike="noStrike">
              <a:latin typeface="Arial"/>
            </a:endParaRPr>
          </a:p>
          <a:p>
            <a:pPr lvl="5" marL="2592000" indent="-216000">
              <a:spcBef>
                <a:spcPts val="283"/>
              </a:spcBef>
              <a:buClr>
                <a:srgbClr val="000000"/>
              </a:buClr>
              <a:buSzPct val="45000"/>
              <a:buFont typeface="Wingdings" charset="2"/>
              <a:buChar char=""/>
            </a:pPr>
            <a:r>
              <a:rPr b="0" lang="en-GB" sz="1800" spc="-1" strike="noStrike">
                <a:latin typeface="Arial"/>
              </a:rPr>
              <a:t>Sixth Outline Level</a:t>
            </a:r>
            <a:endParaRPr b="0" lang="en-GB" sz="1800" spc="-1" strike="noStrike">
              <a:latin typeface="Arial"/>
            </a:endParaRPr>
          </a:p>
          <a:p>
            <a:pPr lvl="6" marL="3024000" indent="-216000">
              <a:spcBef>
                <a:spcPts val="283"/>
              </a:spcBef>
              <a:buClr>
                <a:srgbClr val="000000"/>
              </a:buClr>
              <a:buSzPct val="45000"/>
              <a:buFont typeface="Wingdings" charset="2"/>
              <a:buChar char=""/>
            </a:pPr>
            <a:r>
              <a:rPr b="0" lang="en-GB" sz="1800" spc="-1" strike="noStrike">
                <a:latin typeface="Arial"/>
              </a:rPr>
              <a:t>Seventh Outline Level</a:t>
            </a:r>
            <a:endParaRPr b="0" lang="en-GB" sz="1800" spc="-1" strike="noStrike">
              <a:latin typeface="Arial"/>
            </a:endParaRPr>
          </a:p>
        </p:txBody>
      </p:sp>
      <p:sp>
        <p:nvSpPr>
          <p:cNvPr id="72" name="PlaceHolder 15"/>
          <p:cNvSpPr>
            <a:spLocks noGrp="1"/>
          </p:cNvSpPr>
          <p:nvPr>
            <p:ph type="body"/>
          </p:nvPr>
        </p:nvSpPr>
        <p:spPr>
          <a:xfrm>
            <a:off x="19941480" y="22985280"/>
            <a:ext cx="8774280" cy="118425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1800" spc="-1" strike="noStrike">
                <a:latin typeface="Arial"/>
              </a:rPr>
              <a:t>Click to edit the outline text format</a:t>
            </a:r>
            <a:endParaRPr b="0" lang="en-GB" sz="1800" spc="-1" strike="noStrike">
              <a:latin typeface="Arial"/>
            </a:endParaRPr>
          </a:p>
          <a:p>
            <a:pPr lvl="1" marL="864000" indent="-324000">
              <a:spcBef>
                <a:spcPts val="1134"/>
              </a:spcBef>
              <a:buClr>
                <a:srgbClr val="000000"/>
              </a:buClr>
              <a:buSzPct val="75000"/>
              <a:buFont typeface="Symbol" charset="2"/>
              <a:buChar char=""/>
            </a:pPr>
            <a:r>
              <a:rPr b="0" lang="en-GB" sz="1800" spc="-1" strike="noStrike">
                <a:latin typeface="Arial"/>
              </a:rPr>
              <a:t>Second Outline Level</a:t>
            </a:r>
            <a:endParaRPr b="0" lang="en-GB" sz="1800" spc="-1" strike="noStrike">
              <a:latin typeface="Arial"/>
            </a:endParaRPr>
          </a:p>
          <a:p>
            <a:pPr lvl="2" marL="1296000" indent="-288000">
              <a:spcBef>
                <a:spcPts val="850"/>
              </a:spcBef>
              <a:buClr>
                <a:srgbClr val="000000"/>
              </a:buClr>
              <a:buSzPct val="45000"/>
              <a:buFont typeface="Wingdings" charset="2"/>
              <a:buChar char=""/>
            </a:pPr>
            <a:r>
              <a:rPr b="0" lang="en-GB" sz="1800" spc="-1" strike="noStrike">
                <a:latin typeface="Arial"/>
              </a:rPr>
              <a:t>Third Outline Level</a:t>
            </a:r>
            <a:endParaRPr b="0" lang="en-GB" sz="1800" spc="-1" strike="noStrike">
              <a:latin typeface="Arial"/>
            </a:endParaRPr>
          </a:p>
          <a:p>
            <a:pPr lvl="3" marL="1728000" indent="-216000">
              <a:spcBef>
                <a:spcPts val="567"/>
              </a:spcBef>
              <a:buClr>
                <a:srgbClr val="000000"/>
              </a:buClr>
              <a:buSzPct val="75000"/>
              <a:buFont typeface="Symbol" charset="2"/>
              <a:buChar char=""/>
            </a:pPr>
            <a:r>
              <a:rPr b="0" lang="en-GB" sz="1800" spc="-1" strike="noStrike">
                <a:latin typeface="Arial"/>
              </a:rPr>
              <a:t>Fourth Outline Level</a:t>
            </a:r>
            <a:endParaRPr b="0" lang="en-GB" sz="1800" spc="-1" strike="noStrike">
              <a:latin typeface="Arial"/>
            </a:endParaRPr>
          </a:p>
          <a:p>
            <a:pPr lvl="4" marL="2160000" indent="-216000">
              <a:spcBef>
                <a:spcPts val="283"/>
              </a:spcBef>
              <a:buClr>
                <a:srgbClr val="000000"/>
              </a:buClr>
              <a:buSzPct val="45000"/>
              <a:buFont typeface="Wingdings" charset="2"/>
              <a:buChar char=""/>
            </a:pPr>
            <a:r>
              <a:rPr b="0" lang="en-GB" sz="1800" spc="-1" strike="noStrike">
                <a:latin typeface="Arial"/>
              </a:rPr>
              <a:t>Fifth Outline Level</a:t>
            </a:r>
            <a:endParaRPr b="0" lang="en-GB" sz="1800" spc="-1" strike="noStrike">
              <a:latin typeface="Arial"/>
            </a:endParaRPr>
          </a:p>
          <a:p>
            <a:pPr lvl="5" marL="2592000" indent="-216000">
              <a:spcBef>
                <a:spcPts val="283"/>
              </a:spcBef>
              <a:buClr>
                <a:srgbClr val="000000"/>
              </a:buClr>
              <a:buSzPct val="45000"/>
              <a:buFont typeface="Wingdings" charset="2"/>
              <a:buChar char=""/>
            </a:pPr>
            <a:r>
              <a:rPr b="0" lang="en-GB" sz="1800" spc="-1" strike="noStrike">
                <a:latin typeface="Arial"/>
              </a:rPr>
              <a:t>Sixth Outline Level</a:t>
            </a:r>
            <a:endParaRPr b="0" lang="en-GB" sz="1800" spc="-1" strike="noStrike">
              <a:latin typeface="Arial"/>
            </a:endParaRPr>
          </a:p>
          <a:p>
            <a:pPr lvl="6" marL="3024000" indent="-216000">
              <a:spcBef>
                <a:spcPts val="283"/>
              </a:spcBef>
              <a:buClr>
                <a:srgbClr val="000000"/>
              </a:buClr>
              <a:buSzPct val="45000"/>
              <a:buFont typeface="Wingdings" charset="2"/>
              <a:buChar char=""/>
            </a:pPr>
            <a:r>
              <a:rPr b="0" lang="en-GB" sz="1800" spc="-1" strike="noStrike">
                <a:latin typeface="Arial"/>
              </a:rPr>
              <a:t>Seventh Outline Level</a:t>
            </a:r>
            <a:endParaRPr b="0" lang="en-GB"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8"/>
    <p:sldLayoutId id="2147483663" r:id="rId9"/>
    <p:sldLayoutId id="2147483664" r:id="rId10"/>
    <p:sldLayoutId id="2147483665" r:id="rId11"/>
    <p:sldLayoutId id="2147483666" r:id="rId12"/>
    <p:sldLayoutId id="2147483667" r:id="rId13"/>
    <p:sldLayoutId id="2147483668" r:id="rId14"/>
    <p:sldLayoutId id="2147483669" r:id="rId15"/>
    <p:sldLayoutId id="2147483670" r:id="rId16"/>
    <p:sldLayoutId id="2147483671" r:id="rId17"/>
    <p:sldLayoutId id="2147483672" r:id="rId18"/>
    <p:sldLayoutId id="2147483673" r:id="rId19"/>
  </p:sldLayoutIdLst>
</p:sldMaster>
</file>

<file path=ppt/slides/_rels/slide1.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10459440" y="13278600"/>
            <a:ext cx="9225720" cy="21914280"/>
          </a:xfrm>
          <a:prstGeom prst="rect">
            <a:avLst/>
          </a:prstGeom>
          <a:solidFill>
            <a:srgbClr val="f3f3ec"/>
          </a:solidFill>
          <a:ln>
            <a:noFill/>
          </a:ln>
        </p:spPr>
        <p:style>
          <a:lnRef idx="0"/>
          <a:fillRef idx="0"/>
          <a:effectRef idx="0"/>
          <a:fontRef idx="minor"/>
        </p:style>
        <p:txBody>
          <a:bodyPr lIns="187200" rIns="187200" tIns="180000" bIns="180000"/>
          <a:p>
            <a:pPr marL="432000" indent="-323280" algn="just">
              <a:lnSpc>
                <a:spcPct val="100000"/>
              </a:lnSpc>
              <a:buClr>
                <a:srgbClr val="000000"/>
              </a:buClr>
              <a:buSzPct val="45000"/>
              <a:buFont typeface="Wingdings" charset="2"/>
              <a:buChar char=""/>
            </a:pPr>
            <a:r>
              <a:rPr b="0" lang="en-GB" sz="3600" spc="-1" strike="noStrike">
                <a:solidFill>
                  <a:srgbClr val="000000"/>
                </a:solidFill>
                <a:latin typeface="arial"/>
                <a:ea typeface="DejaVu Sans"/>
              </a:rPr>
              <a:t>In this part of the project the transport equation, Equation 1, has been studied by DG-FEM in 1 and 2 dimensions explicitly, meaning that no solver was needed. </a:t>
            </a:r>
            <a:endParaRPr b="0" lang="en-GB" sz="3600" spc="-1" strike="noStrike">
              <a:latin typeface="Arial"/>
            </a:endParaRPr>
          </a:p>
          <a:p>
            <a:pPr algn="just">
              <a:lnSpc>
                <a:spcPct val="100000"/>
              </a:lnSpc>
            </a:pPr>
            <a:endParaRPr b="0" lang="en-GB" sz="3600" spc="-1" strike="noStrike">
              <a:latin typeface="Arial"/>
            </a:endParaRPr>
          </a:p>
          <a:p>
            <a:pPr algn="just">
              <a:lnSpc>
                <a:spcPct val="100000"/>
              </a:lnSpc>
            </a:pPr>
            <a:endParaRPr b="0" lang="en-GB" sz="3600" spc="-1" strike="noStrike">
              <a:latin typeface="Arial"/>
            </a:endParaRPr>
          </a:p>
          <a:p>
            <a:pPr marL="432000" indent="-323280" algn="just">
              <a:lnSpc>
                <a:spcPct val="100000"/>
              </a:lnSpc>
              <a:buClr>
                <a:srgbClr val="000000"/>
              </a:buClr>
              <a:buSzPct val="45000"/>
              <a:buFont typeface="Wingdings" charset="2"/>
              <a:buChar char=""/>
            </a:pPr>
            <a:r>
              <a:rPr b="0" i="1" lang="en-GB" sz="2800" spc="-1" strike="noStrike">
                <a:solidFill>
                  <a:srgbClr val="000000"/>
                </a:solidFill>
                <a:latin typeface="arial"/>
                <a:ea typeface="DejaVu Sans"/>
              </a:rPr>
              <a:t>                                                                            </a:t>
            </a:r>
            <a:r>
              <a:rPr b="0" i="1" lang="en-GB" sz="2800" spc="-1" strike="noStrike">
                <a:solidFill>
                  <a:srgbClr val="000000"/>
                </a:solidFill>
                <a:latin typeface="arial"/>
                <a:ea typeface="DejaVu Sans"/>
              </a:rPr>
              <a:t>Eq 1</a:t>
            </a:r>
            <a:endParaRPr b="0" lang="en-GB" sz="2800" spc="-1" strike="noStrike">
              <a:latin typeface="Arial"/>
            </a:endParaRPr>
          </a:p>
          <a:p>
            <a:pPr marL="432000" indent="-323280" algn="just">
              <a:lnSpc>
                <a:spcPct val="100000"/>
              </a:lnSpc>
              <a:buClr>
                <a:srgbClr val="000000"/>
              </a:buClr>
              <a:buSzPct val="45000"/>
              <a:buFont typeface="Wingdings" charset="2"/>
              <a:buChar char=""/>
            </a:pPr>
            <a:r>
              <a:rPr b="0" lang="en-GB" sz="3600" spc="-1" strike="noStrike">
                <a:solidFill>
                  <a:srgbClr val="000000"/>
                </a:solidFill>
                <a:latin typeface="arial"/>
                <a:ea typeface="DejaVu Sans"/>
              </a:rPr>
              <a:t>For the training purpose the initial code for P0 in 1D was written in Python. Then a stabilisation method called Petrov-Galerkin method was applied to reduce the oscillations. </a:t>
            </a:r>
            <a:endParaRPr b="0" lang="en-GB" sz="3600" spc="-1" strike="noStrike">
              <a:latin typeface="Arial"/>
            </a:endParaRPr>
          </a:p>
          <a:p>
            <a:pPr algn="just">
              <a:lnSpc>
                <a:spcPct val="100000"/>
              </a:lnSpc>
            </a:pPr>
            <a:endParaRPr b="0" lang="en-GB" sz="3600" spc="-1" strike="noStrike">
              <a:latin typeface="Arial"/>
            </a:endParaRPr>
          </a:p>
          <a:p>
            <a:pPr algn="just">
              <a:lnSpc>
                <a:spcPct val="100000"/>
              </a:lnSpc>
            </a:pPr>
            <a:endParaRPr b="0" lang="en-GB" sz="3600" spc="-1" strike="noStrike">
              <a:latin typeface="Arial"/>
            </a:endParaRPr>
          </a:p>
          <a:p>
            <a:pPr algn="just">
              <a:lnSpc>
                <a:spcPct val="100000"/>
              </a:lnSpc>
            </a:pPr>
            <a:endParaRPr b="0" lang="en-GB" sz="3600" spc="-1" strike="noStrike">
              <a:latin typeface="Arial"/>
            </a:endParaRPr>
          </a:p>
          <a:p>
            <a:pPr algn="just">
              <a:lnSpc>
                <a:spcPct val="100000"/>
              </a:lnSpc>
            </a:pPr>
            <a:endParaRPr b="0" lang="en-GB" sz="3600" spc="-1" strike="noStrike">
              <a:latin typeface="Arial"/>
            </a:endParaRPr>
          </a:p>
          <a:p>
            <a:pPr algn="just">
              <a:lnSpc>
                <a:spcPct val="100000"/>
              </a:lnSpc>
            </a:pPr>
            <a:endParaRPr b="0" lang="en-GB" sz="3600" spc="-1" strike="noStrike">
              <a:latin typeface="Arial"/>
            </a:endParaRPr>
          </a:p>
          <a:p>
            <a:pPr marL="432000" indent="-323280" algn="just">
              <a:lnSpc>
                <a:spcPct val="100000"/>
              </a:lnSpc>
              <a:buClr>
                <a:srgbClr val="000000"/>
              </a:buClr>
              <a:buSzPct val="45000"/>
              <a:buFont typeface="Wingdings" charset="2"/>
              <a:buChar char=""/>
            </a:pPr>
            <a:r>
              <a:rPr b="0" lang="en-GB" sz="2800" spc="-1" strike="noStrike">
                <a:solidFill>
                  <a:srgbClr val="000000"/>
                </a:solidFill>
                <a:latin typeface="arial"/>
                <a:ea typeface="DejaVu Sans"/>
              </a:rPr>
              <a:t>      </a:t>
            </a:r>
            <a:endParaRPr b="0" lang="en-GB" sz="2800" spc="-1" strike="noStrike">
              <a:latin typeface="Arial"/>
            </a:endParaRPr>
          </a:p>
          <a:p>
            <a:pPr algn="just">
              <a:lnSpc>
                <a:spcPct val="100000"/>
              </a:lnSpc>
            </a:pPr>
            <a:endParaRPr b="0" lang="en-GB" sz="2800" spc="-1" strike="noStrike">
              <a:latin typeface="Arial"/>
            </a:endParaRPr>
          </a:p>
          <a:p>
            <a:pPr algn="just">
              <a:lnSpc>
                <a:spcPct val="100000"/>
              </a:lnSpc>
            </a:pPr>
            <a:endParaRPr b="0" lang="en-GB" sz="2800" spc="-1" strike="noStrike">
              <a:latin typeface="Arial"/>
            </a:endParaRPr>
          </a:p>
          <a:p>
            <a:pPr marL="432000" indent="-323280" algn="just">
              <a:lnSpc>
                <a:spcPct val="100000"/>
              </a:lnSpc>
              <a:buClr>
                <a:srgbClr val="000000"/>
              </a:buClr>
              <a:buSzPct val="45000"/>
              <a:buFont typeface="Wingdings" charset="2"/>
              <a:buChar char=""/>
            </a:pPr>
            <a:r>
              <a:rPr b="0" lang="en-GB" sz="2800" spc="-1" strike="noStrike">
                <a:solidFill>
                  <a:srgbClr val="000000"/>
                </a:solidFill>
                <a:latin typeface="arial"/>
                <a:ea typeface="DejaVu Sans"/>
              </a:rPr>
              <a:t>         </a:t>
            </a:r>
            <a:endParaRPr b="0" lang="en-GB" sz="2800" spc="-1" strike="noStrike">
              <a:latin typeface="Arial"/>
            </a:endParaRPr>
          </a:p>
          <a:p>
            <a:pPr marL="432000" indent="-323280" algn="just">
              <a:lnSpc>
                <a:spcPct val="100000"/>
              </a:lnSpc>
              <a:buClr>
                <a:srgbClr val="000000"/>
              </a:buClr>
              <a:buSzPct val="45000"/>
              <a:buFont typeface="Wingdings" charset="2"/>
              <a:buChar char=""/>
            </a:pPr>
            <a:r>
              <a:rPr b="0" lang="en-GB" sz="2800" spc="-1" strike="noStrike">
                <a:solidFill>
                  <a:srgbClr val="000000"/>
                </a:solidFill>
                <a:latin typeface="arial"/>
                <a:ea typeface="DejaVu Sans"/>
              </a:rPr>
              <a:t>        </a:t>
            </a:r>
            <a:r>
              <a:rPr b="0" i="1" lang="en-GB" sz="2800" spc="-1" strike="noStrike">
                <a:solidFill>
                  <a:srgbClr val="000000"/>
                </a:solidFill>
                <a:latin typeface="arial"/>
                <a:ea typeface="DejaVu Sans"/>
              </a:rPr>
              <a:t>Fig 2. Standard vs stabilised P0-DGFEM</a:t>
            </a:r>
            <a:endParaRPr b="0" lang="en-GB" sz="2800" spc="-1" strike="noStrike">
              <a:latin typeface="Arial"/>
            </a:endParaRPr>
          </a:p>
          <a:p>
            <a:pPr algn="just">
              <a:lnSpc>
                <a:spcPct val="100000"/>
              </a:lnSpc>
            </a:pPr>
            <a:endParaRPr b="0" lang="en-GB" sz="2800" spc="-1" strike="noStrike">
              <a:latin typeface="Arial"/>
            </a:endParaRPr>
          </a:p>
          <a:p>
            <a:pPr marL="432000" indent="-323280" algn="just">
              <a:lnSpc>
                <a:spcPct val="100000"/>
              </a:lnSpc>
              <a:buClr>
                <a:srgbClr val="000000"/>
              </a:buClr>
              <a:buSzPct val="45000"/>
              <a:buFont typeface="Wingdings" charset="2"/>
              <a:buChar char=""/>
            </a:pPr>
            <a:r>
              <a:rPr b="0" lang="en-GB" sz="3600" spc="-1" strike="noStrike">
                <a:solidFill>
                  <a:srgbClr val="000000"/>
                </a:solidFill>
                <a:latin typeface="arial"/>
                <a:ea typeface="DejaVu Sans"/>
              </a:rPr>
              <a:t>In the next step, the code was transferred into Fortran and extended to 2D. Initially, P0 was coded, meaning that the solution variables located at the center of each element. This model is identical with the Finite Difference method and easy to develop. </a:t>
            </a:r>
            <a:endParaRPr b="0" lang="en-GB" sz="3600" spc="-1" strike="noStrike">
              <a:latin typeface="Arial"/>
            </a:endParaRPr>
          </a:p>
          <a:p>
            <a:pPr marL="432000" indent="-323280" algn="just">
              <a:lnSpc>
                <a:spcPct val="100000"/>
              </a:lnSpc>
              <a:buClr>
                <a:srgbClr val="000000"/>
              </a:buClr>
              <a:buSzPct val="45000"/>
              <a:buFont typeface="Wingdings" charset="2"/>
              <a:buChar char=""/>
            </a:pPr>
            <a:r>
              <a:rPr b="0" lang="en-GB" sz="3600" spc="-1" strike="noStrike">
                <a:solidFill>
                  <a:srgbClr val="000000"/>
                </a:solidFill>
                <a:latin typeface="arial"/>
                <a:ea typeface="DejaVu Sans"/>
              </a:rPr>
              <a:t>Then, P1 code was developed, meaning the solutions were estimated within each element linearly that gives higher resolution and more precision in estimating the results. Finally, the code was debugged and optimised to solve the problem much faster and expanded to be more general to be able to simulate higher order problems.  </a:t>
            </a:r>
            <a:endParaRPr b="0" lang="en-GB" sz="3600" spc="-1" strike="noStrike">
              <a:latin typeface="Arial"/>
            </a:endParaRPr>
          </a:p>
        </p:txBody>
      </p:sp>
      <p:sp>
        <p:nvSpPr>
          <p:cNvPr id="110" name="CustomShape 2"/>
          <p:cNvSpPr/>
          <p:nvPr/>
        </p:nvSpPr>
        <p:spPr>
          <a:xfrm>
            <a:off x="914040" y="5882040"/>
            <a:ext cx="28477080" cy="933480"/>
          </a:xfrm>
          <a:prstGeom prst="rect">
            <a:avLst/>
          </a:prstGeom>
          <a:solidFill>
            <a:srgbClr val="b70050"/>
          </a:solidFill>
          <a:ln>
            <a:noFill/>
          </a:ln>
        </p:spPr>
        <p:style>
          <a:lnRef idx="0"/>
          <a:fillRef idx="0"/>
          <a:effectRef idx="0"/>
          <a:fontRef idx="minor"/>
        </p:style>
        <p:txBody>
          <a:bodyPr lIns="144000" rIns="144000" tIns="144000" bIns="0"/>
          <a:p>
            <a:pPr>
              <a:lnSpc>
                <a:spcPts val="5207"/>
              </a:lnSpc>
              <a:spcAft>
                <a:spcPts val="802"/>
              </a:spcAft>
            </a:pPr>
            <a:r>
              <a:rPr b="1" lang="en-GB" sz="4000" spc="-1" strike="noStrike">
                <a:solidFill>
                  <a:srgbClr val="ffffff"/>
                </a:solidFill>
                <a:latin typeface="Arial"/>
                <a:ea typeface="DejaVu Sans"/>
              </a:rPr>
              <a:t>Introduction &amp; Project Aims</a:t>
            </a:r>
            <a:endParaRPr b="0" lang="en-GB" sz="4000" spc="-1" strike="noStrike">
              <a:latin typeface="Arial"/>
            </a:endParaRPr>
          </a:p>
        </p:txBody>
      </p:sp>
      <p:sp>
        <p:nvSpPr>
          <p:cNvPr id="111" name="CustomShape 3"/>
          <p:cNvSpPr/>
          <p:nvPr/>
        </p:nvSpPr>
        <p:spPr>
          <a:xfrm>
            <a:off x="10526040" y="1572480"/>
            <a:ext cx="18870480" cy="1891440"/>
          </a:xfrm>
          <a:prstGeom prst="rect">
            <a:avLst/>
          </a:prstGeom>
          <a:noFill/>
          <a:ln>
            <a:noFill/>
          </a:ln>
        </p:spPr>
        <p:style>
          <a:lnRef idx="0"/>
          <a:fillRef idx="0"/>
          <a:effectRef idx="0"/>
          <a:fontRef idx="minor"/>
        </p:style>
        <p:txBody>
          <a:bodyPr lIns="0" rIns="0" tIns="0" bIns="0"/>
          <a:p>
            <a:pPr>
              <a:lnSpc>
                <a:spcPct val="100000"/>
              </a:lnSpc>
            </a:pPr>
            <a:r>
              <a:rPr b="1" lang="en-GB" sz="5400" spc="-1" strike="noStrike">
                <a:solidFill>
                  <a:srgbClr val="005cab"/>
                </a:solidFill>
                <a:latin typeface="Arial"/>
                <a:ea typeface="DejaVu Sans"/>
              </a:rPr>
              <a:t>Dynamic semi-structured meshes for fast numerical simulation of multi-phase modelling in energy industry</a:t>
            </a:r>
            <a:endParaRPr b="0" lang="en-GB" sz="5400" spc="-1" strike="noStrike">
              <a:latin typeface="Arial"/>
            </a:endParaRPr>
          </a:p>
        </p:txBody>
      </p:sp>
      <p:sp>
        <p:nvSpPr>
          <p:cNvPr id="112" name="CustomShape 4"/>
          <p:cNvSpPr/>
          <p:nvPr/>
        </p:nvSpPr>
        <p:spPr>
          <a:xfrm>
            <a:off x="10531440" y="3657600"/>
            <a:ext cx="18865080" cy="1975680"/>
          </a:xfrm>
          <a:prstGeom prst="rect">
            <a:avLst/>
          </a:prstGeom>
          <a:noFill/>
          <a:ln>
            <a:noFill/>
          </a:ln>
        </p:spPr>
        <p:style>
          <a:lnRef idx="0"/>
          <a:fillRef idx="0"/>
          <a:effectRef idx="0"/>
          <a:fontRef idx="minor"/>
        </p:style>
        <p:txBody>
          <a:bodyPr lIns="0" rIns="0" tIns="0" bIns="0"/>
          <a:p>
            <a:pPr>
              <a:lnSpc>
                <a:spcPct val="100000"/>
              </a:lnSpc>
            </a:pPr>
            <a:r>
              <a:rPr b="1" lang="en-GB" sz="3200" spc="-1" strike="noStrike">
                <a:solidFill>
                  <a:srgbClr val="54534a"/>
                </a:solidFill>
                <a:latin typeface="Arial"/>
                <a:ea typeface="DejaVu Sans"/>
              </a:rPr>
              <a:t>PI(s): Prof Christopher Pain</a:t>
            </a:r>
            <a:endParaRPr b="0" lang="en-GB" sz="3200" spc="-1" strike="noStrike">
              <a:latin typeface="Arial"/>
            </a:endParaRPr>
          </a:p>
          <a:p>
            <a:pPr>
              <a:lnSpc>
                <a:spcPct val="100000"/>
              </a:lnSpc>
            </a:pPr>
            <a:r>
              <a:rPr b="1" lang="en-GB" sz="3200" spc="-1" strike="noStrike">
                <a:solidFill>
                  <a:srgbClr val="54534a"/>
                </a:solidFill>
                <a:latin typeface="Arial"/>
                <a:ea typeface="DejaVu Sans"/>
              </a:rPr>
              <a:t>Co-I(s): Dr Pablo Salinas</a:t>
            </a:r>
            <a:endParaRPr b="0" lang="en-GB" sz="3200" spc="-1" strike="noStrike">
              <a:latin typeface="Arial"/>
            </a:endParaRPr>
          </a:p>
          <a:p>
            <a:pPr>
              <a:lnSpc>
                <a:spcPct val="100000"/>
              </a:lnSpc>
            </a:pPr>
            <a:r>
              <a:rPr b="1" lang="en-GB" sz="3200" spc="-1" strike="noStrike">
                <a:solidFill>
                  <a:srgbClr val="54534a"/>
                </a:solidFill>
                <a:latin typeface="Arial"/>
                <a:ea typeface="DejaVu Sans"/>
              </a:rPr>
              <a:t>bp Mentor(s): Dr Andre Nicolle</a:t>
            </a:r>
            <a:endParaRPr b="0" lang="en-GB" sz="3200" spc="-1" strike="noStrike">
              <a:latin typeface="Arial"/>
            </a:endParaRPr>
          </a:p>
          <a:p>
            <a:pPr>
              <a:lnSpc>
                <a:spcPct val="100000"/>
              </a:lnSpc>
            </a:pPr>
            <a:r>
              <a:rPr b="1" lang="en-GB" sz="3200" spc="-1" strike="noStrike">
                <a:solidFill>
                  <a:srgbClr val="54534a"/>
                </a:solidFill>
                <a:latin typeface="Arial"/>
                <a:ea typeface="DejaVu Sans"/>
              </a:rPr>
              <a:t>Researcher(s): Amin Nadimy</a:t>
            </a:r>
            <a:endParaRPr b="0" lang="en-GB" sz="3200" spc="-1" strike="noStrike">
              <a:latin typeface="Arial"/>
            </a:endParaRPr>
          </a:p>
        </p:txBody>
      </p:sp>
      <p:sp>
        <p:nvSpPr>
          <p:cNvPr id="113" name="CustomShape 5"/>
          <p:cNvSpPr/>
          <p:nvPr/>
        </p:nvSpPr>
        <p:spPr>
          <a:xfrm>
            <a:off x="930240" y="12343320"/>
            <a:ext cx="9225720" cy="933480"/>
          </a:xfrm>
          <a:prstGeom prst="rect">
            <a:avLst/>
          </a:prstGeom>
          <a:solidFill>
            <a:srgbClr val="6d8d24"/>
          </a:solidFill>
          <a:ln>
            <a:noFill/>
          </a:ln>
        </p:spPr>
        <p:style>
          <a:lnRef idx="0"/>
          <a:fillRef idx="0"/>
          <a:effectRef idx="0"/>
          <a:fontRef idx="minor"/>
        </p:style>
        <p:txBody>
          <a:bodyPr lIns="144000" rIns="144000" tIns="144000" bIns="0"/>
          <a:p>
            <a:pPr>
              <a:lnSpc>
                <a:spcPts val="5207"/>
              </a:lnSpc>
              <a:spcAft>
                <a:spcPts val="802"/>
              </a:spcAft>
            </a:pPr>
            <a:r>
              <a:rPr b="1" lang="en-GB" sz="4000" spc="-1" strike="noStrike">
                <a:solidFill>
                  <a:srgbClr val="ffffff"/>
                </a:solidFill>
                <a:latin typeface="Arial"/>
                <a:ea typeface="DejaVu Sans"/>
              </a:rPr>
              <a:t>Introduction</a:t>
            </a:r>
            <a:endParaRPr b="0" lang="en-GB" sz="4000" spc="-1" strike="noStrike">
              <a:latin typeface="Arial"/>
            </a:endParaRPr>
          </a:p>
        </p:txBody>
      </p:sp>
      <p:sp>
        <p:nvSpPr>
          <p:cNvPr id="114" name="CustomShape 6"/>
          <p:cNvSpPr/>
          <p:nvPr/>
        </p:nvSpPr>
        <p:spPr>
          <a:xfrm>
            <a:off x="20165400" y="10291320"/>
            <a:ext cx="9225720" cy="933480"/>
          </a:xfrm>
          <a:prstGeom prst="rect">
            <a:avLst/>
          </a:prstGeom>
          <a:solidFill>
            <a:srgbClr val="5a4099"/>
          </a:solidFill>
          <a:ln>
            <a:noFill/>
          </a:ln>
        </p:spPr>
        <p:style>
          <a:lnRef idx="0"/>
          <a:fillRef idx="0"/>
          <a:effectRef idx="0"/>
          <a:fontRef idx="minor"/>
        </p:style>
        <p:txBody>
          <a:bodyPr lIns="144000" rIns="144000" tIns="144000" bIns="0"/>
          <a:p>
            <a:pPr>
              <a:lnSpc>
                <a:spcPts val="5207"/>
              </a:lnSpc>
              <a:spcAft>
                <a:spcPts val="802"/>
              </a:spcAft>
            </a:pPr>
            <a:r>
              <a:rPr b="1" lang="en-GB" sz="4000" spc="-1" strike="noStrike">
                <a:solidFill>
                  <a:srgbClr val="ffffff"/>
                </a:solidFill>
                <a:latin typeface="Arial"/>
                <a:ea typeface="DejaVu Sans"/>
              </a:rPr>
              <a:t>Results</a:t>
            </a:r>
            <a:endParaRPr b="0" lang="en-GB" sz="4000" spc="-1" strike="noStrike">
              <a:latin typeface="Arial"/>
            </a:endParaRPr>
          </a:p>
        </p:txBody>
      </p:sp>
      <p:sp>
        <p:nvSpPr>
          <p:cNvPr id="115" name="CustomShape 7"/>
          <p:cNvSpPr/>
          <p:nvPr/>
        </p:nvSpPr>
        <p:spPr>
          <a:xfrm>
            <a:off x="889920" y="13278600"/>
            <a:ext cx="9225720" cy="21914280"/>
          </a:xfrm>
          <a:prstGeom prst="rect">
            <a:avLst/>
          </a:prstGeom>
          <a:solidFill>
            <a:srgbClr val="f3f3ec"/>
          </a:solidFill>
          <a:ln>
            <a:noFill/>
          </a:ln>
        </p:spPr>
        <p:style>
          <a:lnRef idx="0"/>
          <a:fillRef idx="0"/>
          <a:effectRef idx="0"/>
          <a:fontRef idx="minor"/>
        </p:style>
        <p:txBody>
          <a:bodyPr lIns="187200" rIns="187200" tIns="180000" bIns="180000"/>
          <a:p>
            <a:pPr marL="432000" indent="-323280" algn="just">
              <a:lnSpc>
                <a:spcPct val="100000"/>
              </a:lnSpc>
              <a:spcBef>
                <a:spcPts val="1417"/>
              </a:spcBef>
              <a:buClr>
                <a:srgbClr val="000000"/>
              </a:buClr>
              <a:buSzPct val="45000"/>
              <a:buFont typeface="Wingdings" charset="2"/>
              <a:buChar char=""/>
            </a:pPr>
            <a:r>
              <a:rPr b="0" lang="en-GB" sz="3600" spc="-1" strike="noStrike">
                <a:solidFill>
                  <a:srgbClr val="000000"/>
                </a:solidFill>
                <a:latin typeface="Arial"/>
                <a:ea typeface="Noto Sans CJK SC"/>
              </a:rPr>
              <a:t>The finite element method (DG-FEM) is a widely used method for solving problems of engineering and mathematical models, especially in fluid dynamics involving partial differential equations, which works based on the conservation laws. This method subdivides the domain into smaller sections called elements, see Fig 1. Algebraic system of equations is the results of FEM discretisation which has a finite number of points. </a:t>
            </a:r>
            <a:endParaRPr b="0" lang="en-GB" sz="3600" spc="-1" strike="noStrike">
              <a:latin typeface="Arial"/>
            </a:endParaRPr>
          </a:p>
          <a:p>
            <a:pPr marL="432000" indent="-323280" algn="just">
              <a:lnSpc>
                <a:spcPct val="100000"/>
              </a:lnSpc>
              <a:spcBef>
                <a:spcPts val="1417"/>
              </a:spcBef>
              <a:buClr>
                <a:srgbClr val="000000"/>
              </a:buClr>
              <a:buSzPct val="45000"/>
              <a:buFont typeface="Wingdings" charset="2"/>
              <a:buChar char=""/>
            </a:pPr>
            <a:r>
              <a:rPr b="0" lang="en-GB" sz="3600" spc="-1" strike="noStrike">
                <a:solidFill>
                  <a:srgbClr val="000000"/>
                </a:solidFill>
                <a:latin typeface="Arial"/>
                <a:ea typeface="Noto Sans CJK SC"/>
              </a:rPr>
              <a:t>This method approximates the solutions over the domain at the elemental scale. Then, the global system representing the whole problem is constructed. </a:t>
            </a:r>
            <a:endParaRPr b="0" lang="en-GB" sz="3600" spc="-1" strike="noStrike">
              <a:latin typeface="Arial"/>
            </a:endParaRPr>
          </a:p>
          <a:p>
            <a:pPr marL="432000" indent="-323280" algn="just">
              <a:lnSpc>
                <a:spcPct val="100000"/>
              </a:lnSpc>
              <a:spcBef>
                <a:spcPts val="1417"/>
              </a:spcBef>
              <a:buClr>
                <a:srgbClr val="000000"/>
              </a:buClr>
              <a:buSzPct val="45000"/>
              <a:buFont typeface="Wingdings" charset="2"/>
              <a:buChar char=""/>
            </a:pPr>
            <a:r>
              <a:rPr b="0" lang="en-GB" sz="3600" spc="-1" strike="noStrike">
                <a:solidFill>
                  <a:srgbClr val="000000"/>
                </a:solidFill>
                <a:latin typeface="Arial"/>
                <a:ea typeface="Noto Sans CJK SC"/>
              </a:rPr>
              <a:t>Discontinuous Galerkin FEM method integrate features of the Finite Element for solving variables inside the elements and also the Finite Volume method for dealing with boundaries and communications among elements. Therefore, it has the advantages of both the finite volume and the finite element methods, in that it can be effectively used in convection-dominant applications, while maintaining geometric flexibility and higher local approximations through the use of higher order elements. This method minimises the associated error function using the variational methods introduced by variations of the solution approximations.</a:t>
            </a:r>
            <a:endParaRPr b="0" lang="en-GB" sz="3600" spc="-1" strike="noStrike">
              <a:latin typeface="Arial"/>
            </a:endParaRPr>
          </a:p>
          <a:p>
            <a:pPr algn="just">
              <a:lnSpc>
                <a:spcPct val="100000"/>
              </a:lnSpc>
              <a:spcBef>
                <a:spcPts val="1417"/>
              </a:spcBef>
            </a:pPr>
            <a:endParaRPr b="0" lang="en-GB" sz="3600" spc="-1" strike="noStrike">
              <a:latin typeface="Arial"/>
            </a:endParaRPr>
          </a:p>
          <a:p>
            <a:pPr algn="just">
              <a:lnSpc>
                <a:spcPct val="100000"/>
              </a:lnSpc>
              <a:spcBef>
                <a:spcPts val="1417"/>
              </a:spcBef>
            </a:pPr>
            <a:endParaRPr b="0" lang="en-GB" sz="3600" spc="-1" strike="noStrike">
              <a:latin typeface="Arial"/>
            </a:endParaRPr>
          </a:p>
          <a:p>
            <a:pPr algn="just">
              <a:lnSpc>
                <a:spcPct val="100000"/>
              </a:lnSpc>
              <a:spcBef>
                <a:spcPts val="1417"/>
              </a:spcBef>
            </a:pPr>
            <a:endParaRPr b="0" lang="en-GB" sz="3600" spc="-1" strike="noStrike">
              <a:latin typeface="Arial"/>
            </a:endParaRPr>
          </a:p>
          <a:p>
            <a:pPr algn="just">
              <a:lnSpc>
                <a:spcPct val="100000"/>
              </a:lnSpc>
              <a:spcBef>
                <a:spcPts val="1417"/>
              </a:spcBef>
            </a:pPr>
            <a:endParaRPr b="0" lang="en-GB" sz="3600" spc="-1" strike="noStrike">
              <a:latin typeface="Arial"/>
            </a:endParaRPr>
          </a:p>
          <a:p>
            <a:pPr marL="432000" indent="-323280" algn="just">
              <a:lnSpc>
                <a:spcPct val="100000"/>
              </a:lnSpc>
              <a:spcBef>
                <a:spcPts val="1417"/>
              </a:spcBef>
              <a:buClr>
                <a:srgbClr val="000000"/>
              </a:buClr>
              <a:buSzPct val="45000"/>
              <a:buFont typeface="Wingdings" charset="2"/>
              <a:buChar char=""/>
            </a:pPr>
            <a:r>
              <a:rPr b="0" i="1" lang="en-GB" sz="2800" spc="-1" strike="noStrike">
                <a:solidFill>
                  <a:srgbClr val="000000"/>
                </a:solidFill>
                <a:latin typeface="arial"/>
                <a:ea typeface="Noto Sans CJK SC"/>
              </a:rPr>
              <a:t>            </a:t>
            </a:r>
            <a:r>
              <a:rPr b="0" i="1" lang="en-GB" sz="2800" spc="-1" strike="noStrike">
                <a:solidFill>
                  <a:srgbClr val="000000"/>
                </a:solidFill>
                <a:latin typeface="arial"/>
                <a:ea typeface="Noto Sans CJK SC"/>
              </a:rPr>
              <a:t>Fig 1. Illustration of a DG domain</a:t>
            </a:r>
            <a:r>
              <a:rPr b="0" lang="en-GB" sz="3600" spc="-1" strike="noStrike">
                <a:solidFill>
                  <a:srgbClr val="000000"/>
                </a:solidFill>
                <a:latin typeface="Arial"/>
                <a:ea typeface="Noto Sans CJK SC"/>
              </a:rPr>
              <a:t> </a:t>
            </a:r>
            <a:endParaRPr b="0" lang="en-GB" sz="3600" spc="-1" strike="noStrike">
              <a:latin typeface="Arial"/>
            </a:endParaRPr>
          </a:p>
        </p:txBody>
      </p:sp>
      <p:sp>
        <p:nvSpPr>
          <p:cNvPr id="116" name="CustomShape 8"/>
          <p:cNvSpPr/>
          <p:nvPr/>
        </p:nvSpPr>
        <p:spPr>
          <a:xfrm>
            <a:off x="20165400" y="11190600"/>
            <a:ext cx="9225720" cy="10209960"/>
          </a:xfrm>
          <a:prstGeom prst="rect">
            <a:avLst/>
          </a:prstGeom>
          <a:solidFill>
            <a:srgbClr val="f3f3ec"/>
          </a:solidFill>
          <a:ln>
            <a:noFill/>
          </a:ln>
        </p:spPr>
        <p:style>
          <a:lnRef idx="0"/>
          <a:fillRef idx="0"/>
          <a:effectRef idx="0"/>
          <a:fontRef idx="minor"/>
        </p:style>
        <p:txBody>
          <a:bodyPr lIns="187200" rIns="187200" tIns="180000" bIns="180000"/>
          <a:p>
            <a:pPr marL="216000" indent="-215640" algn="just">
              <a:lnSpc>
                <a:spcPct val="100000"/>
              </a:lnSpc>
              <a:buClr>
                <a:srgbClr val="000000"/>
              </a:buClr>
              <a:buSzPct val="45000"/>
              <a:buFont typeface="Wingdings" charset="2"/>
              <a:buChar char=""/>
            </a:pPr>
            <a:r>
              <a:rPr b="0" lang="en-GB" sz="3600" spc="-1" strike="noStrike">
                <a:solidFill>
                  <a:srgbClr val="000000"/>
                </a:solidFill>
                <a:latin typeface="Arial"/>
                <a:ea typeface="DejaVu Sans"/>
              </a:rPr>
              <a:t>The results for 2d-P0 simulation in Fortran shows the gradual decay of the wave which matches with the theory, see Fig 3.</a:t>
            </a:r>
            <a:endParaRPr b="0" lang="en-GB" sz="3600" spc="-1" strike="noStrike">
              <a:latin typeface="Arial"/>
            </a:endParaRPr>
          </a:p>
          <a:p>
            <a:pPr>
              <a:lnSpc>
                <a:spcPct val="100000"/>
              </a:lnSpc>
            </a:pPr>
            <a:endParaRPr b="0" lang="en-GB" sz="3600" spc="-1" strike="noStrike">
              <a:latin typeface="Arial"/>
            </a:endParaRPr>
          </a:p>
          <a:p>
            <a:pPr>
              <a:lnSpc>
                <a:spcPct val="100000"/>
              </a:lnSpc>
            </a:pPr>
            <a:endParaRPr b="0" lang="en-GB" sz="3600" spc="-1" strike="noStrike">
              <a:latin typeface="Arial"/>
            </a:endParaRPr>
          </a:p>
          <a:p>
            <a:pPr>
              <a:lnSpc>
                <a:spcPct val="100000"/>
              </a:lnSpc>
            </a:pPr>
            <a:endParaRPr b="0" lang="en-GB" sz="3600" spc="-1" strike="noStrike">
              <a:latin typeface="Arial"/>
            </a:endParaRPr>
          </a:p>
          <a:p>
            <a:pPr>
              <a:lnSpc>
                <a:spcPct val="100000"/>
              </a:lnSpc>
            </a:pPr>
            <a:endParaRPr b="0" lang="en-GB" sz="3600" spc="-1" strike="noStrike">
              <a:latin typeface="Arial"/>
            </a:endParaRPr>
          </a:p>
          <a:p>
            <a:pPr>
              <a:lnSpc>
                <a:spcPct val="100000"/>
              </a:lnSpc>
            </a:pPr>
            <a:endParaRPr b="0" lang="en-GB" sz="3600" spc="-1" strike="noStrike">
              <a:latin typeface="Arial"/>
            </a:endParaRPr>
          </a:p>
          <a:p>
            <a:pPr>
              <a:lnSpc>
                <a:spcPct val="100000"/>
              </a:lnSpc>
            </a:pPr>
            <a:endParaRPr b="0" lang="en-GB" sz="3600" spc="-1" strike="noStrike">
              <a:latin typeface="Arial"/>
            </a:endParaRPr>
          </a:p>
          <a:p>
            <a:pPr>
              <a:lnSpc>
                <a:spcPct val="100000"/>
              </a:lnSpc>
            </a:pPr>
            <a:endParaRPr b="0" lang="en-GB" sz="3600" spc="-1" strike="noStrike">
              <a:latin typeface="Arial"/>
            </a:endParaRPr>
          </a:p>
          <a:p>
            <a:pPr>
              <a:lnSpc>
                <a:spcPct val="100000"/>
              </a:lnSpc>
            </a:pPr>
            <a:endParaRPr b="0" lang="en-GB" sz="3600" spc="-1" strike="noStrike">
              <a:latin typeface="Arial"/>
            </a:endParaRPr>
          </a:p>
          <a:p>
            <a:pPr>
              <a:lnSpc>
                <a:spcPct val="100000"/>
              </a:lnSpc>
            </a:pPr>
            <a:endParaRPr b="0" lang="en-GB" sz="3600" spc="-1" strike="noStrike">
              <a:latin typeface="Arial"/>
            </a:endParaRPr>
          </a:p>
          <a:p>
            <a:pPr>
              <a:lnSpc>
                <a:spcPct val="100000"/>
              </a:lnSpc>
            </a:pPr>
            <a:endParaRPr b="0" lang="en-GB" sz="3600" spc="-1" strike="noStrike">
              <a:latin typeface="Arial"/>
            </a:endParaRPr>
          </a:p>
          <a:p>
            <a:pPr>
              <a:lnSpc>
                <a:spcPct val="100000"/>
              </a:lnSpc>
            </a:pPr>
            <a:r>
              <a:rPr b="0" lang="en-GB" sz="2800" spc="-1" strike="noStrike">
                <a:solidFill>
                  <a:srgbClr val="000000"/>
                </a:solidFill>
                <a:latin typeface="arial"/>
                <a:ea typeface="DejaVu Sans"/>
              </a:rPr>
              <a:t>               </a:t>
            </a:r>
            <a:r>
              <a:rPr b="0" i="1" lang="en-GB" sz="2800" spc="-1" strike="noStrike">
                <a:solidFill>
                  <a:srgbClr val="000000"/>
                </a:solidFill>
                <a:latin typeface="arial"/>
                <a:ea typeface="DejaVu Sans"/>
              </a:rPr>
              <a:t>Fig 3. 2D DGFEM for P0 elements</a:t>
            </a:r>
            <a:endParaRPr b="0" lang="en-GB" sz="2800" spc="-1" strike="noStrike">
              <a:latin typeface="Arial"/>
            </a:endParaRPr>
          </a:p>
          <a:p>
            <a:pPr>
              <a:lnSpc>
                <a:spcPct val="100000"/>
              </a:lnSpc>
            </a:pPr>
            <a:endParaRPr b="0" lang="en-GB" sz="2800" spc="-1" strike="noStrike">
              <a:latin typeface="Arial"/>
            </a:endParaRPr>
          </a:p>
          <a:p>
            <a:pPr marL="216000" indent="-215640" algn="just">
              <a:lnSpc>
                <a:spcPct val="100000"/>
              </a:lnSpc>
              <a:buClr>
                <a:srgbClr val="000000"/>
              </a:buClr>
              <a:buSzPct val="45000"/>
              <a:buFont typeface="Wingdings" charset="2"/>
              <a:buChar char=""/>
            </a:pPr>
            <a:r>
              <a:rPr b="0" lang="en-GB" sz="3600" spc="-1" strike="noStrike">
                <a:solidFill>
                  <a:srgbClr val="000000"/>
                </a:solidFill>
                <a:latin typeface="arial"/>
                <a:ea typeface="DejaVu Sans"/>
              </a:rPr>
              <a:t>The Petrov-Galerkin stabilisation resulted in less oscillations at the jumps, in the standard DGFEM, see Fig 4.   </a:t>
            </a:r>
            <a:endParaRPr b="0" lang="en-GB" sz="3600" spc="-1" strike="noStrike">
              <a:latin typeface="Arial"/>
            </a:endParaRPr>
          </a:p>
          <a:p>
            <a:pPr marL="216000" indent="-215640" algn="just">
              <a:lnSpc>
                <a:spcPct val="100000"/>
              </a:lnSpc>
              <a:buClr>
                <a:srgbClr val="000000"/>
              </a:buClr>
              <a:buSzPct val="45000"/>
              <a:buFont typeface="Wingdings" charset="2"/>
              <a:buChar char=""/>
            </a:pPr>
            <a:endParaRPr b="0" lang="en-GB" sz="3600" spc="-1" strike="noStrike">
              <a:latin typeface="Arial"/>
            </a:endParaRPr>
          </a:p>
        </p:txBody>
      </p:sp>
      <p:sp>
        <p:nvSpPr>
          <p:cNvPr id="117" name="CustomShape 9"/>
          <p:cNvSpPr/>
          <p:nvPr/>
        </p:nvSpPr>
        <p:spPr>
          <a:xfrm>
            <a:off x="954360" y="35733960"/>
            <a:ext cx="28530720" cy="933480"/>
          </a:xfrm>
          <a:prstGeom prst="rect">
            <a:avLst/>
          </a:prstGeom>
          <a:solidFill>
            <a:srgbClr val="005cab"/>
          </a:solidFill>
          <a:ln>
            <a:noFill/>
          </a:ln>
        </p:spPr>
        <p:style>
          <a:lnRef idx="0"/>
          <a:fillRef idx="0"/>
          <a:effectRef idx="0"/>
          <a:fontRef idx="minor"/>
        </p:style>
        <p:txBody>
          <a:bodyPr lIns="144000" rIns="144000" tIns="144000" bIns="0"/>
          <a:p>
            <a:pPr>
              <a:lnSpc>
                <a:spcPts val="5207"/>
              </a:lnSpc>
              <a:spcAft>
                <a:spcPts val="802"/>
              </a:spcAft>
            </a:pPr>
            <a:r>
              <a:rPr b="1" lang="en-GB" sz="4000" spc="-1" strike="noStrike">
                <a:solidFill>
                  <a:srgbClr val="ffffff"/>
                </a:solidFill>
                <a:latin typeface="Arial"/>
                <a:ea typeface="DejaVu Sans"/>
              </a:rPr>
              <a:t>Ultimate goals</a:t>
            </a:r>
            <a:endParaRPr b="0" lang="en-GB" sz="4000" spc="-1" strike="noStrike">
              <a:latin typeface="Arial"/>
            </a:endParaRPr>
          </a:p>
        </p:txBody>
      </p:sp>
      <p:sp>
        <p:nvSpPr>
          <p:cNvPr id="118" name="CustomShape 10"/>
          <p:cNvSpPr/>
          <p:nvPr/>
        </p:nvSpPr>
        <p:spPr>
          <a:xfrm>
            <a:off x="2178000" y="36957960"/>
            <a:ext cx="7992000" cy="2662920"/>
          </a:xfrm>
          <a:prstGeom prst="rect">
            <a:avLst/>
          </a:prstGeom>
          <a:noFill/>
          <a:ln>
            <a:noFill/>
          </a:ln>
        </p:spPr>
        <p:style>
          <a:lnRef idx="0"/>
          <a:fillRef idx="0"/>
          <a:effectRef idx="0"/>
          <a:fontRef idx="minor"/>
        </p:style>
        <p:txBody>
          <a:bodyPr lIns="0" rIns="0" tIns="0" bIns="0"/>
          <a:p>
            <a:pPr algn="just">
              <a:lnSpc>
                <a:spcPts val="3685"/>
              </a:lnSpc>
            </a:pPr>
            <a:r>
              <a:rPr b="1" lang="en-GB" sz="3100" spc="-1" strike="noStrike">
                <a:solidFill>
                  <a:srgbClr val="54534a"/>
                </a:solidFill>
                <a:latin typeface="Arial"/>
                <a:ea typeface="DejaVu Sans"/>
              </a:rPr>
              <a:t>The first ultimate goal of the project is to develop a code which is able to solve partial differential equations very fast. </a:t>
            </a:r>
            <a:endParaRPr b="0" lang="en-GB" sz="3100" spc="-1" strike="noStrike">
              <a:latin typeface="Arial"/>
            </a:endParaRPr>
          </a:p>
        </p:txBody>
      </p:sp>
      <p:sp>
        <p:nvSpPr>
          <p:cNvPr id="119" name="CustomShape 11"/>
          <p:cNvSpPr/>
          <p:nvPr/>
        </p:nvSpPr>
        <p:spPr>
          <a:xfrm>
            <a:off x="11755440" y="36958320"/>
            <a:ext cx="7992000" cy="2662920"/>
          </a:xfrm>
          <a:prstGeom prst="rect">
            <a:avLst/>
          </a:prstGeom>
          <a:noFill/>
          <a:ln>
            <a:noFill/>
          </a:ln>
        </p:spPr>
        <p:style>
          <a:lnRef idx="0"/>
          <a:fillRef idx="0"/>
          <a:effectRef idx="0"/>
          <a:fontRef idx="minor"/>
        </p:style>
        <p:txBody>
          <a:bodyPr lIns="0" rIns="0" tIns="0" bIns="0"/>
          <a:p>
            <a:pPr algn="just">
              <a:lnSpc>
                <a:spcPts val="3685"/>
              </a:lnSpc>
            </a:pPr>
            <a:r>
              <a:rPr b="1" lang="en-GB" sz="3100" spc="-1" strike="noStrike">
                <a:solidFill>
                  <a:srgbClr val="54534a"/>
                </a:solidFill>
                <a:latin typeface="Arial"/>
                <a:ea typeface="DejaVu Sans"/>
              </a:rPr>
              <a:t>The second ultimate goal of the project is to implement semi-structured meshes to the code which can further increase the speed the simulations.</a:t>
            </a:r>
            <a:endParaRPr b="0" lang="en-GB" sz="3100" spc="-1" strike="noStrike">
              <a:latin typeface="Arial"/>
            </a:endParaRPr>
          </a:p>
        </p:txBody>
      </p:sp>
      <p:sp>
        <p:nvSpPr>
          <p:cNvPr id="120" name="CustomShape 12"/>
          <p:cNvSpPr/>
          <p:nvPr/>
        </p:nvSpPr>
        <p:spPr>
          <a:xfrm>
            <a:off x="21260520" y="36958320"/>
            <a:ext cx="7992000" cy="2662920"/>
          </a:xfrm>
          <a:prstGeom prst="rect">
            <a:avLst/>
          </a:prstGeom>
          <a:noFill/>
          <a:ln>
            <a:noFill/>
          </a:ln>
        </p:spPr>
        <p:style>
          <a:lnRef idx="0"/>
          <a:fillRef idx="0"/>
          <a:effectRef idx="0"/>
          <a:fontRef idx="minor"/>
        </p:style>
        <p:txBody>
          <a:bodyPr lIns="0" rIns="0" tIns="0" bIns="0"/>
          <a:p>
            <a:pPr algn="just">
              <a:lnSpc>
                <a:spcPts val="3685"/>
              </a:lnSpc>
            </a:pPr>
            <a:r>
              <a:rPr b="1" lang="en-GB" sz="3100" spc="-1" strike="noStrike">
                <a:solidFill>
                  <a:srgbClr val="54534a"/>
                </a:solidFill>
                <a:latin typeface="Arial"/>
                <a:ea typeface="DejaVu Sans"/>
              </a:rPr>
              <a:t>The third ultimate code of the project is to develop the general code with semi-structured meshes which are able to simulate the Navier-Stokes’ equation.</a:t>
            </a:r>
            <a:endParaRPr b="0" lang="en-GB" sz="3100" spc="-1" strike="noStrike">
              <a:latin typeface="Arial"/>
            </a:endParaRPr>
          </a:p>
        </p:txBody>
      </p:sp>
      <p:sp>
        <p:nvSpPr>
          <p:cNvPr id="121" name="CustomShape 13"/>
          <p:cNvSpPr/>
          <p:nvPr/>
        </p:nvSpPr>
        <p:spPr>
          <a:xfrm>
            <a:off x="1027080" y="40414320"/>
            <a:ext cx="8279280" cy="935640"/>
          </a:xfrm>
          <a:prstGeom prst="rect">
            <a:avLst/>
          </a:prstGeom>
          <a:noFill/>
          <a:ln>
            <a:noFill/>
          </a:ln>
        </p:spPr>
        <p:style>
          <a:lnRef idx="0"/>
          <a:fillRef idx="0"/>
          <a:effectRef idx="0"/>
          <a:fontRef idx="minor"/>
        </p:style>
        <p:txBody>
          <a:bodyPr lIns="0" rIns="0" tIns="0" bIns="0"/>
          <a:p>
            <a:pPr marL="1565640" indent="-1564560">
              <a:lnSpc>
                <a:spcPct val="100000"/>
              </a:lnSpc>
              <a:spcBef>
                <a:spcPts val="780"/>
              </a:spcBef>
            </a:pPr>
            <a:r>
              <a:rPr b="1" lang="en-GB" sz="3900" spc="-1" strike="noStrike">
                <a:solidFill>
                  <a:srgbClr val="54534a"/>
                </a:solidFill>
                <a:latin typeface="Arial"/>
                <a:ea typeface="DejaVu Sans"/>
              </a:rPr>
              <a:t>ICAM62  Date: 06/2021</a:t>
            </a:r>
            <a:endParaRPr b="0" lang="en-GB" sz="3900" spc="-1" strike="noStrike">
              <a:latin typeface="Arial"/>
            </a:endParaRPr>
          </a:p>
        </p:txBody>
      </p:sp>
      <p:sp>
        <p:nvSpPr>
          <p:cNvPr id="122" name="CustomShape 14"/>
          <p:cNvSpPr/>
          <p:nvPr/>
        </p:nvSpPr>
        <p:spPr>
          <a:xfrm>
            <a:off x="10531440" y="882000"/>
            <a:ext cx="9243000" cy="693720"/>
          </a:xfrm>
          <a:prstGeom prst="rect">
            <a:avLst/>
          </a:prstGeom>
          <a:solidFill>
            <a:schemeClr val="accent1">
              <a:lumMod val="40000"/>
              <a:lumOff val="60000"/>
            </a:schemeClr>
          </a:solidFill>
          <a:ln>
            <a:noFill/>
          </a:ln>
        </p:spPr>
        <p:style>
          <a:lnRef idx="0"/>
          <a:fillRef idx="0"/>
          <a:effectRef idx="0"/>
          <a:fontRef idx="minor"/>
        </p:style>
        <p:txBody>
          <a:bodyPr lIns="90000" rIns="90000" tIns="45000" bIns="45000" anchor="ctr"/>
          <a:p>
            <a:pPr marL="1566000" indent="-1564920" algn="ctr">
              <a:lnSpc>
                <a:spcPct val="100000"/>
              </a:lnSpc>
              <a:spcBef>
                <a:spcPts val="799"/>
              </a:spcBef>
            </a:pPr>
            <a:r>
              <a:rPr b="1" lang="en-GB" sz="4000" spc="-1" strike="noStrike">
                <a:solidFill>
                  <a:srgbClr val="000000"/>
                </a:solidFill>
                <a:latin typeface="Arial"/>
                <a:ea typeface="DejaVu Sans"/>
              </a:rPr>
              <a:t>UNDERPINNING SCIENCES</a:t>
            </a:r>
            <a:endParaRPr b="0" lang="en-GB" sz="4000" spc="-1" strike="noStrike">
              <a:latin typeface="Arial"/>
            </a:endParaRPr>
          </a:p>
        </p:txBody>
      </p:sp>
      <p:sp>
        <p:nvSpPr>
          <p:cNvPr id="123" name="CustomShape 15"/>
          <p:cNvSpPr/>
          <p:nvPr/>
        </p:nvSpPr>
        <p:spPr>
          <a:xfrm>
            <a:off x="10531440" y="12345840"/>
            <a:ext cx="9225720" cy="933480"/>
          </a:xfrm>
          <a:prstGeom prst="rect">
            <a:avLst/>
          </a:prstGeom>
          <a:solidFill>
            <a:schemeClr val="accent2"/>
          </a:solidFill>
          <a:ln>
            <a:noFill/>
          </a:ln>
        </p:spPr>
        <p:style>
          <a:lnRef idx="0"/>
          <a:fillRef idx="0"/>
          <a:effectRef idx="0"/>
          <a:fontRef idx="minor"/>
        </p:style>
        <p:txBody>
          <a:bodyPr lIns="144000" rIns="144000" tIns="144000" bIns="0"/>
          <a:p>
            <a:pPr>
              <a:lnSpc>
                <a:spcPts val="5207"/>
              </a:lnSpc>
              <a:spcAft>
                <a:spcPts val="802"/>
              </a:spcAft>
            </a:pPr>
            <a:r>
              <a:rPr b="1" lang="en-GB" sz="4000" spc="-1" strike="noStrike">
                <a:solidFill>
                  <a:srgbClr val="ffffff"/>
                </a:solidFill>
                <a:latin typeface="Arial"/>
                <a:ea typeface="DejaVu Sans"/>
              </a:rPr>
              <a:t>Methodology</a:t>
            </a:r>
            <a:endParaRPr b="0" lang="en-GB" sz="4000" spc="-1" strike="noStrike">
              <a:latin typeface="Arial"/>
            </a:endParaRPr>
          </a:p>
        </p:txBody>
      </p:sp>
      <p:sp>
        <p:nvSpPr>
          <p:cNvPr id="124" name="CustomShape 16"/>
          <p:cNvSpPr/>
          <p:nvPr/>
        </p:nvSpPr>
        <p:spPr>
          <a:xfrm>
            <a:off x="20182320" y="21400920"/>
            <a:ext cx="9225720" cy="13791960"/>
          </a:xfrm>
          <a:prstGeom prst="rect">
            <a:avLst/>
          </a:prstGeom>
          <a:solidFill>
            <a:schemeClr val="tx2"/>
          </a:solidFill>
          <a:ln>
            <a:noFill/>
          </a:ln>
        </p:spPr>
        <p:style>
          <a:lnRef idx="0"/>
          <a:fillRef idx="0"/>
          <a:effectRef idx="0"/>
          <a:fontRef idx="minor"/>
        </p:style>
        <p:txBody>
          <a:bodyPr lIns="90000" rIns="90000" tIns="45000" bIns="45000"/>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r>
              <a:rPr b="0" i="1" lang="en-GB" sz="2800" spc="-1" strike="noStrike">
                <a:solidFill>
                  <a:srgbClr val="000000"/>
                </a:solidFill>
                <a:latin typeface="arial"/>
                <a:ea typeface="DejaVu Sans"/>
              </a:rPr>
              <a:t>       </a:t>
            </a:r>
            <a:endParaRPr b="0" lang="en-GB" sz="2800" spc="-1" strike="noStrike">
              <a:latin typeface="Arial"/>
            </a:endParaRPr>
          </a:p>
          <a:p>
            <a:pPr>
              <a:lnSpc>
                <a:spcPct val="100000"/>
              </a:lnSpc>
            </a:pPr>
            <a:endParaRPr b="0" lang="en-GB" sz="2800" spc="-1" strike="noStrike">
              <a:latin typeface="Arial"/>
            </a:endParaRPr>
          </a:p>
          <a:p>
            <a:pPr>
              <a:lnSpc>
                <a:spcPct val="100000"/>
              </a:lnSpc>
            </a:pPr>
            <a:endParaRPr b="0" lang="en-GB" sz="2800" spc="-1" strike="noStrike">
              <a:latin typeface="Arial"/>
            </a:endParaRPr>
          </a:p>
          <a:p>
            <a:pPr>
              <a:lnSpc>
                <a:spcPct val="100000"/>
              </a:lnSpc>
            </a:pPr>
            <a:endParaRPr b="0" lang="en-GB" sz="2800" spc="-1" strike="noStrike">
              <a:latin typeface="Arial"/>
            </a:endParaRPr>
          </a:p>
          <a:p>
            <a:pPr>
              <a:lnSpc>
                <a:spcPct val="100000"/>
              </a:lnSpc>
            </a:pPr>
            <a:endParaRPr b="0" lang="en-GB" sz="2800" spc="-1" strike="noStrike">
              <a:latin typeface="Arial"/>
            </a:endParaRPr>
          </a:p>
          <a:p>
            <a:pPr>
              <a:lnSpc>
                <a:spcPct val="100000"/>
              </a:lnSpc>
            </a:pPr>
            <a:r>
              <a:rPr b="0" i="1" lang="en-GB" sz="2800" spc="-1" strike="noStrike">
                <a:solidFill>
                  <a:srgbClr val="000000"/>
                </a:solidFill>
                <a:latin typeface="arial"/>
                <a:ea typeface="DejaVu Sans"/>
              </a:rPr>
              <a:t>      </a:t>
            </a:r>
            <a:r>
              <a:rPr b="0" i="1" lang="en-GB" sz="2800" spc="-1" strike="noStrike">
                <a:solidFill>
                  <a:srgbClr val="000000"/>
                </a:solidFill>
                <a:latin typeface="arial"/>
                <a:ea typeface="DejaVu Sans"/>
              </a:rPr>
              <a:t>Fig 4. P1-DPG vs P1-DG with the same ICs in 1D</a:t>
            </a:r>
            <a:endParaRPr b="0" lang="en-GB" sz="2800" spc="-1" strike="noStrike">
              <a:latin typeface="Arial"/>
            </a:endParaRPr>
          </a:p>
          <a:p>
            <a:pPr>
              <a:lnSpc>
                <a:spcPct val="100000"/>
              </a:lnSpc>
            </a:pPr>
            <a:endParaRPr b="0" lang="en-GB" sz="2800" spc="-1" strike="noStrike">
              <a:latin typeface="Arial"/>
            </a:endParaRPr>
          </a:p>
          <a:p>
            <a:pPr algn="just">
              <a:lnSpc>
                <a:spcPct val="100000"/>
              </a:lnSpc>
            </a:pPr>
            <a:r>
              <a:rPr b="0" lang="en-GB" sz="3600" spc="-1" strike="noStrike">
                <a:solidFill>
                  <a:srgbClr val="000000"/>
                </a:solidFill>
                <a:latin typeface="arial"/>
                <a:ea typeface="DejaVu Sans"/>
              </a:rPr>
              <a:t>The success of simulating the wave equation in 2D with the standard DG and DPG methods is depicted in Fig 5. The next step will be to increase the order of stabilisation for further smoothness of the results.</a:t>
            </a:r>
            <a:endParaRPr b="0" lang="en-GB" sz="3600" spc="-1" strike="noStrike">
              <a:latin typeface="Arial"/>
            </a:endParaRPr>
          </a:p>
          <a:p>
            <a:pPr>
              <a:lnSpc>
                <a:spcPct val="100000"/>
              </a:lnSpc>
            </a:pPr>
            <a:endParaRPr b="0" lang="en-GB" sz="3600" spc="-1" strike="noStrike">
              <a:latin typeface="Arial"/>
            </a:endParaRPr>
          </a:p>
          <a:p>
            <a:pPr>
              <a:lnSpc>
                <a:spcPct val="100000"/>
              </a:lnSpc>
            </a:pPr>
            <a:endParaRPr b="0" lang="en-GB" sz="3600" spc="-1" strike="noStrike">
              <a:latin typeface="Arial"/>
            </a:endParaRPr>
          </a:p>
          <a:p>
            <a:pPr>
              <a:lnSpc>
                <a:spcPct val="100000"/>
              </a:lnSpc>
            </a:pPr>
            <a:endParaRPr b="0" lang="en-GB" sz="3600" spc="-1" strike="noStrike">
              <a:latin typeface="Arial"/>
            </a:endParaRPr>
          </a:p>
          <a:p>
            <a:pPr>
              <a:lnSpc>
                <a:spcPct val="100000"/>
              </a:lnSpc>
            </a:pPr>
            <a:endParaRPr b="0" lang="en-GB" sz="3600" spc="-1" strike="noStrike">
              <a:latin typeface="Arial"/>
            </a:endParaRPr>
          </a:p>
          <a:p>
            <a:pPr>
              <a:lnSpc>
                <a:spcPct val="100000"/>
              </a:lnSpc>
            </a:pPr>
            <a:endParaRPr b="0" lang="en-GB" sz="3600" spc="-1" strike="noStrike">
              <a:latin typeface="Arial"/>
            </a:endParaRPr>
          </a:p>
          <a:p>
            <a:pPr>
              <a:lnSpc>
                <a:spcPct val="100000"/>
              </a:lnSpc>
            </a:pPr>
            <a:endParaRPr b="0" lang="en-GB" sz="3600" spc="-1" strike="noStrike">
              <a:latin typeface="Arial"/>
            </a:endParaRPr>
          </a:p>
          <a:p>
            <a:pPr>
              <a:lnSpc>
                <a:spcPct val="100000"/>
              </a:lnSpc>
            </a:pPr>
            <a:endParaRPr b="0" lang="en-GB" sz="3600" spc="-1" strike="noStrike">
              <a:latin typeface="Arial"/>
            </a:endParaRPr>
          </a:p>
          <a:p>
            <a:pPr>
              <a:lnSpc>
                <a:spcPct val="100000"/>
              </a:lnSpc>
            </a:pPr>
            <a:endParaRPr b="0" lang="en-GB" sz="3600" spc="-1" strike="noStrike">
              <a:latin typeface="Arial"/>
            </a:endParaRPr>
          </a:p>
          <a:p>
            <a:pPr>
              <a:lnSpc>
                <a:spcPct val="100000"/>
              </a:lnSpc>
            </a:pPr>
            <a:r>
              <a:rPr b="0" i="1" lang="en-GB" sz="2800" spc="-1" strike="noStrike">
                <a:solidFill>
                  <a:srgbClr val="000000"/>
                </a:solidFill>
                <a:latin typeface="arial"/>
                <a:ea typeface="DejaVu Sans"/>
              </a:rPr>
              <a:t>     </a:t>
            </a:r>
            <a:r>
              <a:rPr b="0" i="1" lang="en-GB" sz="2800" spc="-1" strike="noStrike">
                <a:solidFill>
                  <a:srgbClr val="000000"/>
                </a:solidFill>
                <a:latin typeface="arial"/>
                <a:ea typeface="DejaVu Sans"/>
              </a:rPr>
              <a:t>Fig 5. P1-DPG vs P1-DG with the same ICs in 2D</a:t>
            </a:r>
            <a:endParaRPr b="0" lang="en-GB" sz="2800" spc="-1" strike="noStrike">
              <a:latin typeface="Arial"/>
            </a:endParaRPr>
          </a:p>
        </p:txBody>
      </p:sp>
      <p:graphicFrame>
        <p:nvGraphicFramePr>
          <p:cNvPr id="125" name="Table 17"/>
          <p:cNvGraphicFramePr/>
          <p:nvPr/>
        </p:nvGraphicFramePr>
        <p:xfrm>
          <a:off x="889920" y="6858000"/>
          <a:ext cx="28500840" cy="5790600"/>
        </p:xfrm>
        <a:graphic>
          <a:graphicData uri="http://schemas.openxmlformats.org/drawingml/2006/table">
            <a:tbl>
              <a:tblPr/>
              <a:tblGrid>
                <a:gridCol w="9500400"/>
                <a:gridCol w="9500400"/>
                <a:gridCol w="9500400"/>
              </a:tblGrid>
              <a:tr h="5790960">
                <a:tc>
                  <a:txBody>
                    <a:bodyPr/>
                    <a:p>
                      <a:pPr algn="just">
                        <a:lnSpc>
                          <a:spcPct val="100000"/>
                        </a:lnSpc>
                      </a:pPr>
                      <a:r>
                        <a:rPr b="0" lang="en-GB" sz="3600" spc="-1" strike="noStrike">
                          <a:latin typeface="arial"/>
                        </a:rPr>
                        <a:t>Multiphase-Fluidity incorporates state-of-the-art technology for multiphase Navier-Stokes flow simulation, including unstructured dynamic mesh optimisation, high order element methods. Applications of Multiph. Currently, Multiphase-Fluidity uses fully unstructured meshes. Flexible meshing technology is required in order to honour the complex geometries that naturally occur in engineering </a:t>
                      </a:r>
                      <a:endParaRPr b="0" lang="en-GB" sz="3600" spc="-1" strike="noStrike">
                        <a:latin typeface="Arial"/>
                      </a:endParaRPr>
                    </a:p>
                  </a:txBody>
                  <a:tcPr marL="91440" marR="91440">
                    <a:noFill/>
                  </a:tcPr>
                </a:tc>
                <a:tc>
                  <a:txBody>
                    <a:bodyPr/>
                    <a:p>
                      <a:pPr algn="just">
                        <a:lnSpc>
                          <a:spcPct val="100000"/>
                        </a:lnSpc>
                      </a:pPr>
                      <a:r>
                        <a:rPr b="0" lang="en-GB" sz="3600" spc="-1" strike="noStrike">
                          <a:latin typeface="arial"/>
                        </a:rPr>
                        <a:t>applications. However, numerical simulations using unstructured meshes are inherently slower than those using structured meshes due to the indirect addressing required by the former. This is partly compensated in Multiphase-Fluidity by using dynamic adaptive mesh optimisation which reduces the number of elements whilst maintaining required resolution to correctly model the physics.</a:t>
                      </a:r>
                      <a:endParaRPr b="0" lang="en-GB" sz="3600" spc="-1" strike="noStrike">
                        <a:latin typeface="Arial"/>
                      </a:endParaRPr>
                    </a:p>
                  </a:txBody>
                  <a:tcPr marL="91440" marR="91440">
                    <a:noFill/>
                  </a:tcPr>
                </a:tc>
                <a:tc>
                  <a:txBody>
                    <a:bodyPr/>
                    <a:p>
                      <a:pPr algn="just">
                        <a:lnSpc>
                          <a:spcPct val="100000"/>
                        </a:lnSpc>
                      </a:pPr>
                      <a:r>
                        <a:rPr b="0" lang="en-GB" sz="3600" spc="-1" strike="noStrike">
                          <a:latin typeface="arial"/>
                        </a:rPr>
                        <a:t>The aim of this project is to develop and implement a semi-structured mesh approach within Multi-Phase Fluidity project to significantly improve its speed. The method will be assessed based on jet flow, which required high-dynamic  precision.</a:t>
                      </a:r>
                      <a:endParaRPr b="0" lang="en-GB" sz="3600" spc="-1" strike="noStrike">
                        <a:latin typeface="Arial"/>
                      </a:endParaRPr>
                    </a:p>
                  </a:txBody>
                  <a:tcPr marL="91440" marR="91440">
                    <a:noFill/>
                  </a:tcPr>
                </a:tc>
              </a:tr>
            </a:tbl>
          </a:graphicData>
        </a:graphic>
      </p:graphicFrame>
      <p:pic>
        <p:nvPicPr>
          <p:cNvPr id="126" name="" descr=""/>
          <p:cNvPicPr/>
          <p:nvPr/>
        </p:nvPicPr>
        <p:blipFill>
          <a:blip r:embed="rId1"/>
          <a:srcRect l="1230" t="11401" r="7382" b="0"/>
          <a:stretch/>
        </p:blipFill>
        <p:spPr>
          <a:xfrm>
            <a:off x="11556000" y="20628000"/>
            <a:ext cx="7055640" cy="4108680"/>
          </a:xfrm>
          <a:prstGeom prst="rect">
            <a:avLst/>
          </a:prstGeom>
          <a:ln>
            <a:noFill/>
          </a:ln>
        </p:spPr>
      </p:pic>
      <p:pic>
        <p:nvPicPr>
          <p:cNvPr id="127" name="" descr=""/>
          <p:cNvPicPr/>
          <p:nvPr/>
        </p:nvPicPr>
        <p:blipFill>
          <a:blip r:embed="rId2"/>
          <a:stretch/>
        </p:blipFill>
        <p:spPr>
          <a:xfrm>
            <a:off x="13240080" y="16128000"/>
            <a:ext cx="4615560" cy="1367640"/>
          </a:xfrm>
          <a:prstGeom prst="rect">
            <a:avLst/>
          </a:prstGeom>
          <a:ln>
            <a:noFill/>
          </a:ln>
        </p:spPr>
      </p:pic>
      <p:pic>
        <p:nvPicPr>
          <p:cNvPr id="128" name="" descr=""/>
          <p:cNvPicPr/>
          <p:nvPr/>
        </p:nvPicPr>
        <p:blipFill>
          <a:blip r:embed="rId3"/>
          <a:stretch/>
        </p:blipFill>
        <p:spPr>
          <a:xfrm>
            <a:off x="20165400" y="13140000"/>
            <a:ext cx="9225720" cy="5293800"/>
          </a:xfrm>
          <a:prstGeom prst="rect">
            <a:avLst/>
          </a:prstGeom>
          <a:ln>
            <a:noFill/>
          </a:ln>
        </p:spPr>
      </p:pic>
      <p:pic>
        <p:nvPicPr>
          <p:cNvPr id="129" name="" descr=""/>
          <p:cNvPicPr/>
          <p:nvPr/>
        </p:nvPicPr>
        <p:blipFill>
          <a:blip r:embed="rId4"/>
          <a:srcRect l="0" t="18736" r="0" b="0"/>
          <a:stretch/>
        </p:blipFill>
        <p:spPr>
          <a:xfrm>
            <a:off x="20182320" y="30240000"/>
            <a:ext cx="9225720" cy="4247640"/>
          </a:xfrm>
          <a:prstGeom prst="rect">
            <a:avLst/>
          </a:prstGeom>
          <a:ln>
            <a:noFill/>
          </a:ln>
        </p:spPr>
      </p:pic>
      <p:pic>
        <p:nvPicPr>
          <p:cNvPr id="130" name="" descr=""/>
          <p:cNvPicPr/>
          <p:nvPr/>
        </p:nvPicPr>
        <p:blipFill>
          <a:blip r:embed="rId5"/>
          <a:stretch/>
        </p:blipFill>
        <p:spPr>
          <a:xfrm>
            <a:off x="21395520" y="21200400"/>
            <a:ext cx="6828120" cy="4827240"/>
          </a:xfrm>
          <a:prstGeom prst="rect">
            <a:avLst/>
          </a:prstGeom>
          <a:ln>
            <a:noFill/>
          </a:ln>
        </p:spPr>
      </p:pic>
      <p:pic>
        <p:nvPicPr>
          <p:cNvPr id="131" name="" descr=""/>
          <p:cNvPicPr/>
          <p:nvPr/>
        </p:nvPicPr>
        <p:blipFill>
          <a:blip r:embed="rId6"/>
          <a:stretch/>
        </p:blipFill>
        <p:spPr>
          <a:xfrm>
            <a:off x="1912320" y="31428360"/>
            <a:ext cx="7339320" cy="309204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1513800" y="1707840"/>
            <a:ext cx="27250920" cy="7148160"/>
          </a:xfrm>
          <a:prstGeom prst="rect">
            <a:avLst/>
          </a:prstGeom>
          <a:noFill/>
          <a:ln>
            <a:noFill/>
          </a:ln>
        </p:spPr>
        <p:style>
          <a:lnRef idx="0"/>
          <a:fillRef idx="0"/>
          <a:effectRef idx="0"/>
          <a:fontRef idx="minor"/>
        </p:style>
      </p:sp>
      <p:sp>
        <p:nvSpPr>
          <p:cNvPr id="133" name="CustomShape 2"/>
          <p:cNvSpPr/>
          <p:nvPr/>
        </p:nvSpPr>
        <p:spPr>
          <a:xfrm>
            <a:off x="1513800" y="10017000"/>
            <a:ext cx="8774280" cy="11842560"/>
          </a:xfrm>
          <a:prstGeom prst="rect">
            <a:avLst/>
          </a:prstGeom>
          <a:noFill/>
          <a:ln>
            <a:noFill/>
          </a:ln>
        </p:spPr>
        <p:style>
          <a:lnRef idx="0"/>
          <a:fillRef idx="0"/>
          <a:effectRef idx="0"/>
          <a:fontRef idx="minor"/>
        </p:style>
      </p:sp>
      <p:sp>
        <p:nvSpPr>
          <p:cNvPr id="134" name="CustomShape 3"/>
          <p:cNvSpPr/>
          <p:nvPr/>
        </p:nvSpPr>
        <p:spPr>
          <a:xfrm>
            <a:off x="10727640" y="10017000"/>
            <a:ext cx="8774280" cy="11842560"/>
          </a:xfrm>
          <a:prstGeom prst="rect">
            <a:avLst/>
          </a:prstGeom>
          <a:noFill/>
          <a:ln>
            <a:noFill/>
          </a:ln>
        </p:spPr>
        <p:style>
          <a:lnRef idx="0"/>
          <a:fillRef idx="0"/>
          <a:effectRef idx="0"/>
          <a:fontRef idx="minor"/>
        </p:style>
      </p:sp>
      <p:sp>
        <p:nvSpPr>
          <p:cNvPr id="135" name="CustomShape 4"/>
          <p:cNvSpPr/>
          <p:nvPr/>
        </p:nvSpPr>
        <p:spPr>
          <a:xfrm>
            <a:off x="19941480" y="10017000"/>
            <a:ext cx="8774280" cy="11842560"/>
          </a:xfrm>
          <a:prstGeom prst="rect">
            <a:avLst/>
          </a:prstGeom>
          <a:noFill/>
          <a:ln>
            <a:noFill/>
          </a:ln>
        </p:spPr>
        <p:style>
          <a:lnRef idx="0"/>
          <a:fillRef idx="0"/>
          <a:effectRef idx="0"/>
          <a:fontRef idx="minor"/>
        </p:style>
      </p:sp>
      <p:sp>
        <p:nvSpPr>
          <p:cNvPr id="136" name="CustomShape 5"/>
          <p:cNvSpPr/>
          <p:nvPr/>
        </p:nvSpPr>
        <p:spPr>
          <a:xfrm>
            <a:off x="1513800" y="22985280"/>
            <a:ext cx="8774280" cy="11842560"/>
          </a:xfrm>
          <a:prstGeom prst="rect">
            <a:avLst/>
          </a:prstGeom>
          <a:noFill/>
          <a:ln>
            <a:noFill/>
          </a:ln>
        </p:spPr>
        <p:style>
          <a:lnRef idx="0"/>
          <a:fillRef idx="0"/>
          <a:effectRef idx="0"/>
          <a:fontRef idx="minor"/>
        </p:style>
      </p:sp>
      <p:sp>
        <p:nvSpPr>
          <p:cNvPr id="137" name="CustomShape 6"/>
          <p:cNvSpPr/>
          <p:nvPr/>
        </p:nvSpPr>
        <p:spPr>
          <a:xfrm>
            <a:off x="10727640" y="22985280"/>
            <a:ext cx="8774280" cy="11842560"/>
          </a:xfrm>
          <a:prstGeom prst="rect">
            <a:avLst/>
          </a:prstGeom>
          <a:noFill/>
          <a:ln>
            <a:noFill/>
          </a:ln>
        </p:spPr>
        <p:style>
          <a:lnRef idx="0"/>
          <a:fillRef idx="0"/>
          <a:effectRef idx="0"/>
          <a:fontRef idx="minor"/>
        </p:style>
      </p:sp>
      <p:sp>
        <p:nvSpPr>
          <p:cNvPr id="138" name="CustomShape 7"/>
          <p:cNvSpPr/>
          <p:nvPr/>
        </p:nvSpPr>
        <p:spPr>
          <a:xfrm>
            <a:off x="19941480" y="22985280"/>
            <a:ext cx="8774280" cy="11842560"/>
          </a:xfrm>
          <a:prstGeom prst="rect">
            <a:avLst/>
          </a:prstGeom>
          <a:noFill/>
          <a:ln>
            <a:noFill/>
          </a:ln>
        </p:spPr>
        <p:style>
          <a:lnRef idx="0"/>
          <a:fillRef idx="0"/>
          <a:effectRef idx="0"/>
          <a:fontRef idx="minor"/>
        </p:style>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f3f3ec"/>
      </a:dk2>
      <a:lt2>
        <a:srgbClr val="54534a"/>
      </a:lt2>
      <a:accent1>
        <a:srgbClr val="005cab"/>
      </a:accent1>
      <a:accent2>
        <a:srgbClr val="5a4099"/>
      </a:accent2>
      <a:accent3>
        <a:srgbClr val="b70050"/>
      </a:accent3>
      <a:accent4>
        <a:srgbClr val="6d8d24"/>
      </a:accent4>
      <a:accent5>
        <a:srgbClr val="b9c7d4"/>
      </a:accent5>
      <a:accent6>
        <a:srgbClr val="feb924"/>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f3f3ec"/>
      </a:dk2>
      <a:lt2>
        <a:srgbClr val="54534a"/>
      </a:lt2>
      <a:accent1>
        <a:srgbClr val="005cab"/>
      </a:accent1>
      <a:accent2>
        <a:srgbClr val="5a4099"/>
      </a:accent2>
      <a:accent3>
        <a:srgbClr val="b70050"/>
      </a:accent3>
      <a:accent4>
        <a:srgbClr val="6d8d24"/>
      </a:accent4>
      <a:accent5>
        <a:srgbClr val="b9c7d4"/>
      </a:accent5>
      <a:accent6>
        <a:srgbClr val="feb924"/>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12847</TotalTime>
  <Application>LibreOffice/6.0.7.3$Linux_X86_64 LibreOffice_project/00m0$Build-3</Application>
  <Words>45</Words>
  <Paragraphs>14</Paragraphs>
  <Company>Microsoft</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2013-02-20T10:34:30Z</dcterms:created>
  <dc:creator>Paul Bradbeer</dc:creator>
  <dc:description/>
  <dc:language>en-GB</dc:language>
  <cp:lastModifiedBy/>
  <cp:lastPrinted>2013-11-19T12:17:39Z</cp:lastPrinted>
  <dcterms:modified xsi:type="dcterms:W3CDTF">2021-06-30T02:45:10Z</dcterms:modified>
  <cp:revision>313</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Microsoft</vt:lpwstr>
  </property>
  <property fmtid="{D5CDD505-2E9C-101B-9397-08002B2CF9AE}" pid="4" name="ContentTypeId">
    <vt:lpwstr>0x010100CE8BB15E7BE28D48BA07F3B5D2B17330</vt:lpwstr>
  </property>
  <property fmtid="{D5CDD505-2E9C-101B-9397-08002B2CF9AE}" pid="5" name="HiddenSlides">
    <vt:i4>0</vt:i4>
  </property>
  <property fmtid="{D5CDD505-2E9C-101B-9397-08002B2CF9AE}" pid="6" name="HyperlinksChanged">
    <vt:bool>0</vt:bool>
  </property>
  <property fmtid="{D5CDD505-2E9C-101B-9397-08002B2CF9AE}" pid="7" name="LinksUpToDate">
    <vt:bool>0</vt:bool>
  </property>
  <property fmtid="{D5CDD505-2E9C-101B-9397-08002B2CF9AE}" pid="8" name="MMClips">
    <vt:i4>0</vt:i4>
  </property>
  <property fmtid="{D5CDD505-2E9C-101B-9397-08002B2CF9AE}" pid="9" name="Notes">
    <vt:i4>0</vt:i4>
  </property>
  <property fmtid="{D5CDD505-2E9C-101B-9397-08002B2CF9AE}" pid="10" name="PresentationFormat">
    <vt:lpwstr>Custom</vt:lpwstr>
  </property>
  <property fmtid="{D5CDD505-2E9C-101B-9397-08002B2CF9AE}" pid="11" name="ScaleCrop">
    <vt:bool>0</vt:bool>
  </property>
  <property fmtid="{D5CDD505-2E9C-101B-9397-08002B2CF9AE}" pid="12" name="ShareDoc">
    <vt:bool>0</vt:bool>
  </property>
  <property fmtid="{D5CDD505-2E9C-101B-9397-08002B2CF9AE}" pid="13" name="Slides">
    <vt:i4>1</vt:i4>
  </property>
</Properties>
</file>