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30279975" cy="42808525"/>
  <p:notesSz cx="7099300" cy="10234613"/>
  <p:defaultTextStyle>
    <a:defPPr>
      <a:defRPr lang="en-US"/>
    </a:defPPr>
    <a:lvl1pPr marL="0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087472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174944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262417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349889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437361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524829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612301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699774" algn="l" defTabSz="4174944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orient="horz" pos="838">
          <p15:clr>
            <a:srgbClr val="A4A3A4"/>
          </p15:clr>
        </p15:guide>
        <p15:guide id="3" orient="horz" pos="1621">
          <p15:clr>
            <a:srgbClr val="A4A3A4"/>
          </p15:clr>
        </p15:guide>
        <p15:guide id="4" orient="horz" pos="3008">
          <p15:clr>
            <a:srgbClr val="A4A3A4"/>
          </p15:clr>
        </p15:guide>
        <p15:guide id="5" orient="horz" pos="4300">
          <p15:clr>
            <a:srgbClr val="A4A3A4"/>
          </p15:clr>
        </p15:guide>
        <p15:guide id="6" orient="horz" pos="11309">
          <p15:clr>
            <a:srgbClr val="A4A3A4"/>
          </p15:clr>
        </p15:guide>
        <p15:guide id="7" orient="horz" pos="24922">
          <p15:clr>
            <a:srgbClr val="A4A3A4"/>
          </p15:clr>
        </p15:guide>
        <p15:guide id="8" orient="horz" pos="21175">
          <p15:clr>
            <a:srgbClr val="A4A3A4"/>
          </p15:clr>
        </p15:guide>
        <p15:guide id="9" orient="horz" pos="16806">
          <p15:clr>
            <a:srgbClr val="A4A3A4"/>
          </p15:clr>
        </p15:guide>
        <p15:guide id="10" orient="horz" pos="12843">
          <p15:clr>
            <a:srgbClr val="A4A3A4"/>
          </p15:clr>
        </p15:guide>
        <p15:guide id="11" pos="9537">
          <p15:clr>
            <a:srgbClr val="A4A3A4"/>
          </p15:clr>
        </p15:guide>
        <p15:guide id="12" pos="18527">
          <p15:clr>
            <a:srgbClr val="A4A3A4"/>
          </p15:clr>
        </p15:guide>
        <p15:guide id="13" pos="5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1"/>
    <a:srgbClr val="D99401"/>
    <a:srgbClr val="F79401"/>
    <a:srgbClr val="7C62BE"/>
    <a:srgbClr val="755ABA"/>
    <a:srgbClr val="5A4099"/>
    <a:srgbClr val="834BF3"/>
    <a:srgbClr val="CBB4FA"/>
    <a:srgbClr val="A881F7"/>
    <a:srgbClr val="C1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2F253-FE25-4789-874A-4A3121E29D96}" v="1651" dt="2019-06-26T13:57:48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472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716" y="24"/>
      </p:cViewPr>
      <p:guideLst>
        <p:guide orient="horz" pos="13483"/>
        <p:guide orient="horz" pos="838"/>
        <p:guide orient="horz" pos="1621"/>
        <p:guide orient="horz" pos="3008"/>
        <p:guide orient="horz" pos="4300"/>
        <p:guide orient="horz" pos="11309"/>
        <p:guide orient="horz" pos="24922"/>
        <p:guide orient="horz" pos="21175"/>
        <p:guide orient="horz" pos="16806"/>
        <p:guide orient="horz" pos="12843"/>
        <p:guide pos="9537"/>
        <p:guide pos="18527"/>
        <p:guide pos="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-3990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ri Obeysekara" userId="863ec9a0-ebbb-4fbd-a8ae-f109a7b67741" providerId="ADAL" clId="{A902F253-FE25-4789-874A-4A3121E29D96}"/>
    <pc:docChg chg="modSld">
      <pc:chgData name="Asiri Obeysekara" userId="863ec9a0-ebbb-4fbd-a8ae-f109a7b67741" providerId="ADAL" clId="{A902F253-FE25-4789-874A-4A3121E29D96}" dt="2019-06-26T13:57:48.737" v="0" actId="6549"/>
      <pc:docMkLst>
        <pc:docMk/>
      </pc:docMkLst>
      <pc:sldChg chg="modSp">
        <pc:chgData name="Asiri Obeysekara" userId="863ec9a0-ebbb-4fbd-a8ae-f109a7b67741" providerId="ADAL" clId="{A902F253-FE25-4789-874A-4A3121E29D96}" dt="2019-06-26T13:57:48.737" v="0" actId="6549"/>
        <pc:sldMkLst>
          <pc:docMk/>
          <pc:sldMk cId="0" sldId="259"/>
        </pc:sldMkLst>
        <pc:spChg chg="mod">
          <ac:chgData name="Asiri Obeysekara" userId="863ec9a0-ebbb-4fbd-a8ae-f109a7b67741" providerId="ADAL" clId="{A902F253-FE25-4789-874A-4A3121E29D96}" dt="2019-06-26T13:57:48.737" v="0" actId="6549"/>
          <ac:spMkLst>
            <pc:docMk/>
            <pc:sldMk cId="0" sldId="259"/>
            <ac:spMk id="17" creationId="{00000000-0000-0000-0000-000000000000}"/>
          </ac:spMkLst>
        </pc:spChg>
      </pc:sldChg>
    </pc:docChg>
  </pc:docChgLst>
  <pc:docChgLst>
    <pc:chgData name="Asiri Obeysekara" userId="863ec9a0-ebbb-4fbd-a8ae-f109a7b67741" providerId="ADAL" clId="{B2FBE5F7-30CE-490B-8D80-DA3F39C8E48B}"/>
    <pc:docChg chg="undo redo custSel modSld">
      <pc:chgData name="Asiri Obeysekara" userId="863ec9a0-ebbb-4fbd-a8ae-f109a7b67741" providerId="ADAL" clId="{B2FBE5F7-30CE-490B-8D80-DA3F39C8E48B}" dt="2019-06-21T11:03:40.477" v="1647" actId="1036"/>
      <pc:docMkLst>
        <pc:docMk/>
      </pc:docMkLst>
      <pc:sldChg chg="addSp delSp modSp">
        <pc:chgData name="Asiri Obeysekara" userId="863ec9a0-ebbb-4fbd-a8ae-f109a7b67741" providerId="ADAL" clId="{B2FBE5F7-30CE-490B-8D80-DA3F39C8E48B}" dt="2019-06-21T11:03:40.477" v="1647" actId="1036"/>
        <pc:sldMkLst>
          <pc:docMk/>
          <pc:sldMk cId="0" sldId="259"/>
        </pc:sldMkLst>
        <pc:spChg chg="add mod">
          <ac:chgData name="Asiri Obeysekara" userId="863ec9a0-ebbb-4fbd-a8ae-f109a7b67741" providerId="ADAL" clId="{B2FBE5F7-30CE-490B-8D80-DA3F39C8E48B}" dt="2019-06-21T10:20:04.986" v="111" actId="164"/>
          <ac:spMkLst>
            <pc:docMk/>
            <pc:sldMk cId="0" sldId="259"/>
            <ac:spMk id="12" creationId="{8E63618F-AA91-4BFB-9577-9F8A46B131D4}"/>
          </ac:spMkLst>
        </pc:spChg>
        <pc:spChg chg="mod">
          <ac:chgData name="Asiri Obeysekara" userId="863ec9a0-ebbb-4fbd-a8ae-f109a7b67741" providerId="ADAL" clId="{B2FBE5F7-30CE-490B-8D80-DA3F39C8E48B}" dt="2019-06-21T10:45:21.267" v="1593" actId="313"/>
          <ac:spMkLst>
            <pc:docMk/>
            <pc:sldMk cId="0" sldId="259"/>
            <ac:spMk id="21" creationId="{00000000-0000-0000-0000-000000000000}"/>
          </ac:spMkLst>
        </pc:spChg>
        <pc:spChg chg="mod">
          <ac:chgData name="Asiri Obeysekara" userId="863ec9a0-ebbb-4fbd-a8ae-f109a7b67741" providerId="ADAL" clId="{B2FBE5F7-30CE-490B-8D80-DA3F39C8E48B}" dt="2019-06-21T10:57:04.791" v="1632" actId="20577"/>
          <ac:spMkLst>
            <pc:docMk/>
            <pc:sldMk cId="0" sldId="259"/>
            <ac:spMk id="22" creationId="{00000000-0000-0000-0000-000000000000}"/>
          </ac:spMkLst>
        </pc:spChg>
        <pc:spChg chg="mod">
          <ac:chgData name="Asiri Obeysekara" userId="863ec9a0-ebbb-4fbd-a8ae-f109a7b67741" providerId="ADAL" clId="{B2FBE5F7-30CE-490B-8D80-DA3F39C8E48B}" dt="2019-06-21T10:53:22.512" v="1624" actId="20577"/>
          <ac:spMkLst>
            <pc:docMk/>
            <pc:sldMk cId="0" sldId="259"/>
            <ac:spMk id="29" creationId="{00000000-0000-0000-0000-000000000000}"/>
          </ac:spMkLst>
        </pc:spChg>
        <pc:spChg chg="mod">
          <ac:chgData name="Asiri Obeysekara" userId="863ec9a0-ebbb-4fbd-a8ae-f109a7b67741" providerId="ADAL" clId="{B2FBE5F7-30CE-490B-8D80-DA3F39C8E48B}" dt="2019-06-21T11:03:16.852" v="1633" actId="1076"/>
          <ac:spMkLst>
            <pc:docMk/>
            <pc:sldMk cId="0" sldId="259"/>
            <ac:spMk id="49" creationId="{16ECED61-6E82-44AE-936B-EDFF92582A32}"/>
          </ac:spMkLst>
        </pc:spChg>
        <pc:spChg chg="mod">
          <ac:chgData name="Asiri Obeysekara" userId="863ec9a0-ebbb-4fbd-a8ae-f109a7b67741" providerId="ADAL" clId="{B2FBE5F7-30CE-490B-8D80-DA3F39C8E48B}" dt="2019-06-21T11:03:19.508" v="1634" actId="1076"/>
          <ac:spMkLst>
            <pc:docMk/>
            <pc:sldMk cId="0" sldId="259"/>
            <ac:spMk id="50" creationId="{B354154E-04EF-439C-BAE3-643FEBA1491E}"/>
          </ac:spMkLst>
        </pc:spChg>
        <pc:spChg chg="add mod">
          <ac:chgData name="Asiri Obeysekara" userId="863ec9a0-ebbb-4fbd-a8ae-f109a7b67741" providerId="ADAL" clId="{B2FBE5F7-30CE-490B-8D80-DA3F39C8E48B}" dt="2019-06-21T10:44:06.922" v="1485" actId="20577"/>
          <ac:spMkLst>
            <pc:docMk/>
            <pc:sldMk cId="0" sldId="259"/>
            <ac:spMk id="92" creationId="{AA574AAF-6714-4376-9871-71067C7415E1}"/>
          </ac:spMkLst>
        </pc:spChg>
        <pc:spChg chg="add mod">
          <ac:chgData name="Asiri Obeysekara" userId="863ec9a0-ebbb-4fbd-a8ae-f109a7b67741" providerId="ADAL" clId="{B2FBE5F7-30CE-490B-8D80-DA3F39C8E48B}" dt="2019-06-21T10:20:04.986" v="111" actId="164"/>
          <ac:spMkLst>
            <pc:docMk/>
            <pc:sldMk cId="0" sldId="259"/>
            <ac:spMk id="95" creationId="{B8FD0861-2727-48AB-BD3B-A9C49C54305D}"/>
          </ac:spMkLst>
        </pc:spChg>
        <pc:spChg chg="add mod">
          <ac:chgData name="Asiri Obeysekara" userId="863ec9a0-ebbb-4fbd-a8ae-f109a7b67741" providerId="ADAL" clId="{B2FBE5F7-30CE-490B-8D80-DA3F39C8E48B}" dt="2019-06-21T10:24:27.203" v="304" actId="1076"/>
          <ac:spMkLst>
            <pc:docMk/>
            <pc:sldMk cId="0" sldId="259"/>
            <ac:spMk id="99" creationId="{B33EDAA0-68EA-4B50-A78E-759E10C2FCB7}"/>
          </ac:spMkLst>
        </pc:spChg>
        <pc:spChg chg="add mod">
          <ac:chgData name="Asiri Obeysekara" userId="863ec9a0-ebbb-4fbd-a8ae-f109a7b67741" providerId="ADAL" clId="{B2FBE5F7-30CE-490B-8D80-DA3F39C8E48B}" dt="2019-06-21T10:24:33" v="317" actId="1038"/>
          <ac:spMkLst>
            <pc:docMk/>
            <pc:sldMk cId="0" sldId="259"/>
            <ac:spMk id="100" creationId="{9E89C4B9-181E-4696-A0DB-4645CE2A7347}"/>
          </ac:spMkLst>
        </pc:spChg>
        <pc:spChg chg="add mod">
          <ac:chgData name="Asiri Obeysekara" userId="863ec9a0-ebbb-4fbd-a8ae-f109a7b67741" providerId="ADAL" clId="{B2FBE5F7-30CE-490B-8D80-DA3F39C8E48B}" dt="2019-06-21T10:26:43.703" v="410"/>
          <ac:spMkLst>
            <pc:docMk/>
            <pc:sldMk cId="0" sldId="259"/>
            <ac:spMk id="102" creationId="{CD854892-A7F2-4089-830E-E6BF49AEBD85}"/>
          </ac:spMkLst>
        </pc:spChg>
        <pc:spChg chg="mod">
          <ac:chgData name="Asiri Obeysekara" userId="863ec9a0-ebbb-4fbd-a8ae-f109a7b67741" providerId="ADAL" clId="{B2FBE5F7-30CE-490B-8D80-DA3F39C8E48B}" dt="2019-06-21T10:32:21.735" v="438" actId="1076"/>
          <ac:spMkLst>
            <pc:docMk/>
            <pc:sldMk cId="0" sldId="259"/>
            <ac:spMk id="189" creationId="{C1DDCE1C-A1D8-439D-BB53-A9C9DE0337DC}"/>
          </ac:spMkLst>
        </pc:spChg>
        <pc:spChg chg="mod">
          <ac:chgData name="Asiri Obeysekara" userId="863ec9a0-ebbb-4fbd-a8ae-f109a7b67741" providerId="ADAL" clId="{B2FBE5F7-30CE-490B-8D80-DA3F39C8E48B}" dt="2019-06-21T11:03:37.696" v="1641" actId="1035"/>
          <ac:spMkLst>
            <pc:docMk/>
            <pc:sldMk cId="0" sldId="259"/>
            <ac:spMk id="192" creationId="{11CC6708-CED4-47EF-8F3A-7EE12993495E}"/>
          </ac:spMkLst>
        </pc:spChg>
        <pc:spChg chg="mod">
          <ac:chgData name="Asiri Obeysekara" userId="863ec9a0-ebbb-4fbd-a8ae-f109a7b67741" providerId="ADAL" clId="{B2FBE5F7-30CE-490B-8D80-DA3F39C8E48B}" dt="2019-06-21T10:28:38.047" v="436" actId="1076"/>
          <ac:spMkLst>
            <pc:docMk/>
            <pc:sldMk cId="0" sldId="259"/>
            <ac:spMk id="194" creationId="{9E84FC3E-83CE-489A-9566-212017CBA25B}"/>
          </ac:spMkLst>
        </pc:spChg>
        <pc:spChg chg="mod">
          <ac:chgData name="Asiri Obeysekara" userId="863ec9a0-ebbb-4fbd-a8ae-f109a7b67741" providerId="ADAL" clId="{B2FBE5F7-30CE-490B-8D80-DA3F39C8E48B}" dt="2019-06-21T10:26:33.094" v="407" actId="1076"/>
          <ac:spMkLst>
            <pc:docMk/>
            <pc:sldMk cId="0" sldId="259"/>
            <ac:spMk id="196" creationId="{8DFD92A0-0F22-4EED-BA71-C63DE9C1EE2C}"/>
          </ac:spMkLst>
        </pc:spChg>
        <pc:spChg chg="mod">
          <ac:chgData name="Asiri Obeysekara" userId="863ec9a0-ebbb-4fbd-a8ae-f109a7b67741" providerId="ADAL" clId="{B2FBE5F7-30CE-490B-8D80-DA3F39C8E48B}" dt="2019-06-21T10:26:28.719" v="406" actId="1076"/>
          <ac:spMkLst>
            <pc:docMk/>
            <pc:sldMk cId="0" sldId="259"/>
            <ac:spMk id="197" creationId="{0FF22109-417B-40C0-BBAF-EFE9EDD10521}"/>
          </ac:spMkLst>
        </pc:spChg>
        <pc:spChg chg="mod">
          <ac:chgData name="Asiri Obeysekara" userId="863ec9a0-ebbb-4fbd-a8ae-f109a7b67741" providerId="ADAL" clId="{B2FBE5F7-30CE-490B-8D80-DA3F39C8E48B}" dt="2019-06-21T10:26:40.469" v="408" actId="1076"/>
          <ac:spMkLst>
            <pc:docMk/>
            <pc:sldMk cId="0" sldId="259"/>
            <ac:spMk id="198" creationId="{4422067A-E975-4D12-8575-F817726C043A}"/>
          </ac:spMkLst>
        </pc:spChg>
        <pc:spChg chg="mod">
          <ac:chgData name="Asiri Obeysekara" userId="863ec9a0-ebbb-4fbd-a8ae-f109a7b67741" providerId="ADAL" clId="{B2FBE5F7-30CE-490B-8D80-DA3F39C8E48B}" dt="2019-06-21T10:04:22.244" v="36" actId="20577"/>
          <ac:spMkLst>
            <pc:docMk/>
            <pc:sldMk cId="0" sldId="259"/>
            <ac:spMk id="221" creationId="{5F50319A-92FC-41A4-A752-83D3BDD11742}"/>
          </ac:spMkLst>
        </pc:spChg>
        <pc:spChg chg="mod">
          <ac:chgData name="Asiri Obeysekara" userId="863ec9a0-ebbb-4fbd-a8ae-f109a7b67741" providerId="ADAL" clId="{B2FBE5F7-30CE-490B-8D80-DA3F39C8E48B}" dt="2019-06-21T10:23:27.017" v="282" actId="20577"/>
          <ac:spMkLst>
            <pc:docMk/>
            <pc:sldMk cId="0" sldId="259"/>
            <ac:spMk id="242" creationId="{F3D4A338-5D7A-4642-B878-13FEEC3937F4}"/>
          </ac:spMkLst>
        </pc:spChg>
        <pc:grpChg chg="add mod">
          <ac:chgData name="Asiri Obeysekara" userId="863ec9a0-ebbb-4fbd-a8ae-f109a7b67741" providerId="ADAL" clId="{B2FBE5F7-30CE-490B-8D80-DA3F39C8E48B}" dt="2019-06-21T10:17:32.963" v="70" actId="164"/>
          <ac:grpSpMkLst>
            <pc:docMk/>
            <pc:sldMk cId="0" sldId="259"/>
            <ac:grpSpMk id="10" creationId="{D8A3F0CA-2B1C-43AC-9195-C7BB70E7100F}"/>
          </ac:grpSpMkLst>
        </pc:grpChg>
        <pc:grpChg chg="add mod">
          <ac:chgData name="Asiri Obeysekara" userId="863ec9a0-ebbb-4fbd-a8ae-f109a7b67741" providerId="ADAL" clId="{B2FBE5F7-30CE-490B-8D80-DA3F39C8E48B}" dt="2019-06-21T10:20:04.986" v="111" actId="164"/>
          <ac:grpSpMkLst>
            <pc:docMk/>
            <pc:sldMk cId="0" sldId="259"/>
            <ac:grpSpMk id="11" creationId="{B0B078F2-BB4C-49C3-B9E2-78B865AFCAEE}"/>
          </ac:grpSpMkLst>
        </pc:grpChg>
        <pc:grpChg chg="add mod">
          <ac:chgData name="Asiri Obeysekara" userId="863ec9a0-ebbb-4fbd-a8ae-f109a7b67741" providerId="ADAL" clId="{B2FBE5F7-30CE-490B-8D80-DA3F39C8E48B}" dt="2019-06-21T10:21:27.907" v="251" actId="1076"/>
          <ac:grpSpMkLst>
            <pc:docMk/>
            <pc:sldMk cId="0" sldId="259"/>
            <ac:grpSpMk id="13" creationId="{0D6DD7F0-BDF0-4272-988E-A8CF367C92BD}"/>
          </ac:grpSpMkLst>
        </pc:grpChg>
        <pc:grpChg chg="add mod">
          <ac:chgData name="Asiri Obeysekara" userId="863ec9a0-ebbb-4fbd-a8ae-f109a7b67741" providerId="ADAL" clId="{B2FBE5F7-30CE-490B-8D80-DA3F39C8E48B}" dt="2019-06-21T10:41:08.032" v="1469" actId="1036"/>
          <ac:grpSpMkLst>
            <pc:docMk/>
            <pc:sldMk cId="0" sldId="259"/>
            <ac:grpSpMk id="25" creationId="{4A3AB972-6013-4152-9546-589AE55CA495}"/>
          </ac:grpSpMkLst>
        </pc:grpChg>
        <pc:grpChg chg="add del">
          <ac:chgData name="Asiri Obeysekara" userId="863ec9a0-ebbb-4fbd-a8ae-f109a7b67741" providerId="ADAL" clId="{B2FBE5F7-30CE-490B-8D80-DA3F39C8E48B}" dt="2019-06-21T10:22:05.250" v="254" actId="478"/>
          <ac:grpSpMkLst>
            <pc:docMk/>
            <pc:sldMk cId="0" sldId="259"/>
            <ac:grpSpMk id="182" creationId="{511C50A9-E8D3-49EE-B6E8-51E900F2456F}"/>
          </ac:grpSpMkLst>
        </pc:grpChg>
        <pc:grpChg chg="mod">
          <ac:chgData name="Asiri Obeysekara" userId="863ec9a0-ebbb-4fbd-a8ae-f109a7b67741" providerId="ADAL" clId="{B2FBE5F7-30CE-490B-8D80-DA3F39C8E48B}" dt="2019-06-21T10:26:49.953" v="411"/>
          <ac:grpSpMkLst>
            <pc:docMk/>
            <pc:sldMk cId="0" sldId="259"/>
            <ac:grpSpMk id="191" creationId="{9B20BB25-09A8-4502-9DBA-B8C6A9D72702}"/>
          </ac:grpSpMkLst>
        </pc:grpChg>
        <pc:grpChg chg="mod">
          <ac:chgData name="Asiri Obeysekara" userId="863ec9a0-ebbb-4fbd-a8ae-f109a7b67741" providerId="ADAL" clId="{B2FBE5F7-30CE-490B-8D80-DA3F39C8E48B}" dt="2019-06-21T10:26:49.953" v="411"/>
          <ac:grpSpMkLst>
            <pc:docMk/>
            <pc:sldMk cId="0" sldId="259"/>
            <ac:grpSpMk id="193" creationId="{3298E668-F1A6-4426-BAAC-42E346F701F3}"/>
          </ac:grpSpMkLst>
        </pc:grpChg>
        <pc:grpChg chg="mod">
          <ac:chgData name="Asiri Obeysekara" userId="863ec9a0-ebbb-4fbd-a8ae-f109a7b67741" providerId="ADAL" clId="{B2FBE5F7-30CE-490B-8D80-DA3F39C8E48B}" dt="2019-06-21T10:27:53.344" v="414" actId="1076"/>
          <ac:grpSpMkLst>
            <pc:docMk/>
            <pc:sldMk cId="0" sldId="259"/>
            <ac:grpSpMk id="195" creationId="{F4711E1A-7AA4-4293-870F-E523B8C0D461}"/>
          </ac:grpSpMkLst>
        </pc:grpChg>
        <pc:grpChg chg="mod">
          <ac:chgData name="Asiri Obeysekara" userId="863ec9a0-ebbb-4fbd-a8ae-f109a7b67741" providerId="ADAL" clId="{B2FBE5F7-30CE-490B-8D80-DA3F39C8E48B}" dt="2019-06-21T11:03:40.477" v="1647" actId="1036"/>
          <ac:grpSpMkLst>
            <pc:docMk/>
            <pc:sldMk cId="0" sldId="259"/>
            <ac:grpSpMk id="199" creationId="{C7E15AF0-8B00-4858-8727-8774B5581900}"/>
          </ac:grpSpMkLst>
        </pc:grpChg>
        <pc:grpChg chg="mod">
          <ac:chgData name="Asiri Obeysekara" userId="863ec9a0-ebbb-4fbd-a8ae-f109a7b67741" providerId="ADAL" clId="{B2FBE5F7-30CE-490B-8D80-DA3F39C8E48B}" dt="2019-06-21T10:23:16.500" v="273" actId="164"/>
          <ac:grpSpMkLst>
            <pc:docMk/>
            <pc:sldMk cId="0" sldId="259"/>
            <ac:grpSpMk id="243" creationId="{B0C5A8F0-BB41-4491-B5C0-C02BD0254C94}"/>
          </ac:grpSpMkLst>
        </pc:grpChg>
        <pc:picChg chg="add mod">
          <ac:chgData name="Asiri Obeysekara" userId="863ec9a0-ebbb-4fbd-a8ae-f109a7b67741" providerId="ADAL" clId="{B2FBE5F7-30CE-490B-8D80-DA3F39C8E48B}" dt="2019-06-21T10:17:19.962" v="67" actId="164"/>
          <ac:picMkLst>
            <pc:docMk/>
            <pc:sldMk cId="0" sldId="259"/>
            <ac:picMk id="6" creationId="{C71CB1BC-EB10-459E-8746-72595D94FCA8}"/>
          </ac:picMkLst>
        </pc:picChg>
        <pc:picChg chg="add mod">
          <ac:chgData name="Asiri Obeysekara" userId="863ec9a0-ebbb-4fbd-a8ae-f109a7b67741" providerId="ADAL" clId="{B2FBE5F7-30CE-490B-8D80-DA3F39C8E48B}" dt="2019-06-21T10:17:19.962" v="67" actId="164"/>
          <ac:picMkLst>
            <pc:docMk/>
            <pc:sldMk cId="0" sldId="259"/>
            <ac:picMk id="9" creationId="{D3129A4E-6CA6-4561-8906-C523F236F7B6}"/>
          </ac:picMkLst>
        </pc:picChg>
        <pc:picChg chg="add mod">
          <ac:chgData name="Asiri Obeysekara" userId="863ec9a0-ebbb-4fbd-a8ae-f109a7b67741" providerId="ADAL" clId="{B2FBE5F7-30CE-490B-8D80-DA3F39C8E48B}" dt="2019-06-21T10:24:07.813" v="303" actId="1038"/>
          <ac:picMkLst>
            <pc:docMk/>
            <pc:sldMk cId="0" sldId="259"/>
            <ac:picMk id="24" creationId="{B2385582-92F3-45B4-9F9D-5F744FE903F6}"/>
          </ac:picMkLst>
        </pc:picChg>
        <pc:picChg chg="mod">
          <ac:chgData name="Asiri Obeysekara" userId="863ec9a0-ebbb-4fbd-a8ae-f109a7b67741" providerId="ADAL" clId="{B2FBE5F7-30CE-490B-8D80-DA3F39C8E48B}" dt="2019-06-21T10:28:33.939" v="435" actId="1036"/>
          <ac:picMkLst>
            <pc:docMk/>
            <pc:sldMk cId="0" sldId="259"/>
            <ac:picMk id="51" creationId="{8D8CF391-565C-4BC8-BCEE-0A3A67676748}"/>
          </ac:picMkLst>
        </pc:picChg>
        <pc:picChg chg="mod">
          <ac:chgData name="Asiri Obeysekara" userId="863ec9a0-ebbb-4fbd-a8ae-f109a7b67741" providerId="ADAL" clId="{B2FBE5F7-30CE-490B-8D80-DA3F39C8E48B}" dt="2019-06-21T10:28:33.939" v="435" actId="1036"/>
          <ac:picMkLst>
            <pc:docMk/>
            <pc:sldMk cId="0" sldId="259"/>
            <ac:picMk id="52" creationId="{6106C2EB-C373-4766-A997-C7F09B6DCD56}"/>
          </ac:picMkLst>
        </pc:picChg>
        <pc:picChg chg="add del">
          <ac:chgData name="Asiri Obeysekara" userId="863ec9a0-ebbb-4fbd-a8ae-f109a7b67741" providerId="ADAL" clId="{B2FBE5F7-30CE-490B-8D80-DA3F39C8E48B}" dt="2019-06-21T10:02:40.462" v="4"/>
          <ac:picMkLst>
            <pc:docMk/>
            <pc:sldMk cId="0" sldId="259"/>
            <ac:picMk id="79" creationId="{CC8D1DEC-376E-4C92-9FF0-596481C12404}"/>
          </ac:picMkLst>
        </pc:picChg>
        <pc:picChg chg="add del">
          <ac:chgData name="Asiri Obeysekara" userId="863ec9a0-ebbb-4fbd-a8ae-f109a7b67741" providerId="ADAL" clId="{B2FBE5F7-30CE-490B-8D80-DA3F39C8E48B}" dt="2019-06-21T10:02:40.462" v="4"/>
          <ac:picMkLst>
            <pc:docMk/>
            <pc:sldMk cId="0" sldId="259"/>
            <ac:picMk id="80" creationId="{8570DE06-7751-439C-8D27-2D3909D8348D}"/>
          </ac:picMkLst>
        </pc:picChg>
        <pc:picChg chg="add del">
          <ac:chgData name="Asiri Obeysekara" userId="863ec9a0-ebbb-4fbd-a8ae-f109a7b67741" providerId="ADAL" clId="{B2FBE5F7-30CE-490B-8D80-DA3F39C8E48B}" dt="2019-06-21T10:02:40.462" v="4"/>
          <ac:picMkLst>
            <pc:docMk/>
            <pc:sldMk cId="0" sldId="259"/>
            <ac:picMk id="81" creationId="{23733570-32F1-4B79-AEAA-4C758FA9AB4D}"/>
          </ac:picMkLst>
        </pc:picChg>
        <pc:picChg chg="add del">
          <ac:chgData name="Asiri Obeysekara" userId="863ec9a0-ebbb-4fbd-a8ae-f109a7b67741" providerId="ADAL" clId="{B2FBE5F7-30CE-490B-8D80-DA3F39C8E48B}" dt="2019-06-21T10:02:40.462" v="4"/>
          <ac:picMkLst>
            <pc:docMk/>
            <pc:sldMk cId="0" sldId="259"/>
            <ac:picMk id="82" creationId="{5B0AFD60-75E3-45A7-9865-750844D5EA72}"/>
          </ac:picMkLst>
        </pc:picChg>
        <pc:picChg chg="add del">
          <ac:chgData name="Asiri Obeysekara" userId="863ec9a0-ebbb-4fbd-a8ae-f109a7b67741" providerId="ADAL" clId="{B2FBE5F7-30CE-490B-8D80-DA3F39C8E48B}" dt="2019-06-21T10:02:49.181" v="8" actId="478"/>
          <ac:picMkLst>
            <pc:docMk/>
            <pc:sldMk cId="0" sldId="259"/>
            <ac:picMk id="83" creationId="{25C1883B-71D7-4FCC-A34D-5A3508596A25}"/>
          </ac:picMkLst>
        </pc:picChg>
        <pc:picChg chg="add del">
          <ac:chgData name="Asiri Obeysekara" userId="863ec9a0-ebbb-4fbd-a8ae-f109a7b67741" providerId="ADAL" clId="{B2FBE5F7-30CE-490B-8D80-DA3F39C8E48B}" dt="2019-06-21T10:02:50.025" v="9" actId="478"/>
          <ac:picMkLst>
            <pc:docMk/>
            <pc:sldMk cId="0" sldId="259"/>
            <ac:picMk id="84" creationId="{9F915107-E203-4505-8042-D5E5558AE444}"/>
          </ac:picMkLst>
        </pc:picChg>
        <pc:picChg chg="add del mod">
          <ac:chgData name="Asiri Obeysekara" userId="863ec9a0-ebbb-4fbd-a8ae-f109a7b67741" providerId="ADAL" clId="{B2FBE5F7-30CE-490B-8D80-DA3F39C8E48B}" dt="2019-06-21T10:03:10.165" v="16" actId="478"/>
          <ac:picMkLst>
            <pc:docMk/>
            <pc:sldMk cId="0" sldId="259"/>
            <ac:picMk id="85" creationId="{D931CCAB-773C-4209-B2F1-60FDF8A93DE4}"/>
          </ac:picMkLst>
        </pc:picChg>
        <pc:picChg chg="add del">
          <ac:chgData name="Asiri Obeysekara" userId="863ec9a0-ebbb-4fbd-a8ae-f109a7b67741" providerId="ADAL" clId="{B2FBE5F7-30CE-490B-8D80-DA3F39C8E48B}" dt="2019-06-21T10:02:48.525" v="7" actId="478"/>
          <ac:picMkLst>
            <pc:docMk/>
            <pc:sldMk cId="0" sldId="259"/>
            <ac:picMk id="86" creationId="{8714C19C-DA58-444F-A6BE-3FA8D0559D2E}"/>
          </ac:picMkLst>
        </pc:picChg>
        <pc:picChg chg="add del mod">
          <ac:chgData name="Asiri Obeysekara" userId="863ec9a0-ebbb-4fbd-a8ae-f109a7b67741" providerId="ADAL" clId="{B2FBE5F7-30CE-490B-8D80-DA3F39C8E48B}" dt="2019-06-21T10:26:51.313" v="412" actId="478"/>
          <ac:picMkLst>
            <pc:docMk/>
            <pc:sldMk cId="0" sldId="259"/>
            <ac:picMk id="103" creationId="{7ACBEC70-F557-4BCB-80F4-DC571FFDCC6A}"/>
          </ac:picMkLst>
        </pc:picChg>
        <pc:picChg chg="add del mod">
          <ac:chgData name="Asiri Obeysekara" userId="863ec9a0-ebbb-4fbd-a8ae-f109a7b67741" providerId="ADAL" clId="{B2FBE5F7-30CE-490B-8D80-DA3F39C8E48B}" dt="2019-06-21T10:21:58.391" v="253" actId="478"/>
          <ac:picMkLst>
            <pc:docMk/>
            <pc:sldMk cId="0" sldId="259"/>
            <ac:picMk id="175" creationId="{8E87A662-E5E1-4615-B556-E2B855CECBC6}"/>
          </ac:picMkLst>
        </pc:picChg>
        <pc:picChg chg="add del mod">
          <ac:chgData name="Asiri Obeysekara" userId="863ec9a0-ebbb-4fbd-a8ae-f109a7b67741" providerId="ADAL" clId="{B2FBE5F7-30CE-490B-8D80-DA3F39C8E48B}" dt="2019-06-21T10:22:05.250" v="254" actId="478"/>
          <ac:picMkLst>
            <pc:docMk/>
            <pc:sldMk cId="0" sldId="259"/>
            <ac:picMk id="177" creationId="{E0A640EB-30B3-4F6A-9567-72ED81B620C0}"/>
          </ac:picMkLst>
        </pc:picChg>
        <pc:picChg chg="mod">
          <ac:chgData name="Asiri Obeysekara" userId="863ec9a0-ebbb-4fbd-a8ae-f109a7b67741" providerId="ADAL" clId="{B2FBE5F7-30CE-490B-8D80-DA3F39C8E48B}" dt="2019-06-21T10:24:01.875" v="297" actId="1038"/>
          <ac:picMkLst>
            <pc:docMk/>
            <pc:sldMk cId="0" sldId="259"/>
            <ac:picMk id="179" creationId="{278421FC-C3D9-4DD4-9560-4FE0C2132514}"/>
          </ac:picMkLst>
        </pc:picChg>
        <pc:picChg chg="add del mod">
          <ac:chgData name="Asiri Obeysekara" userId="863ec9a0-ebbb-4fbd-a8ae-f109a7b67741" providerId="ADAL" clId="{B2FBE5F7-30CE-490B-8D80-DA3F39C8E48B}" dt="2019-06-21T10:21:52.219" v="252" actId="478"/>
          <ac:picMkLst>
            <pc:docMk/>
            <pc:sldMk cId="0" sldId="259"/>
            <ac:picMk id="181" creationId="{F78C037D-5EF5-42A1-8252-C21D7811287B}"/>
          </ac:picMkLst>
        </pc:picChg>
        <pc:picChg chg="mod modCrop">
          <ac:chgData name="Asiri Obeysekara" userId="863ec9a0-ebbb-4fbd-a8ae-f109a7b67741" providerId="ADAL" clId="{B2FBE5F7-30CE-490B-8D80-DA3F39C8E48B}" dt="2019-06-21T11:03:31.290" v="1635" actId="732"/>
          <ac:picMkLst>
            <pc:docMk/>
            <pc:sldMk cId="0" sldId="259"/>
            <ac:picMk id="184" creationId="{08DE5557-97ED-4EB2-BEFE-0AC55C3FEF8C}"/>
          </ac:picMkLst>
        </pc:picChg>
        <pc:picChg chg="mod">
          <ac:chgData name="Asiri Obeysekara" userId="863ec9a0-ebbb-4fbd-a8ae-f109a7b67741" providerId="ADAL" clId="{B2FBE5F7-30CE-490B-8D80-DA3F39C8E48B}" dt="2019-06-21T10:26:18.703" v="404" actId="14100"/>
          <ac:picMkLst>
            <pc:docMk/>
            <pc:sldMk cId="0" sldId="259"/>
            <ac:picMk id="186" creationId="{11244A9A-E93A-42C1-A10B-05EDBE84679B}"/>
          </ac:picMkLst>
        </pc:picChg>
        <pc:picChg chg="mod">
          <ac:chgData name="Asiri Obeysekara" userId="863ec9a0-ebbb-4fbd-a8ae-f109a7b67741" providerId="ADAL" clId="{B2FBE5F7-30CE-490B-8D80-DA3F39C8E48B}" dt="2019-06-21T10:26:04.813" v="403" actId="1035"/>
          <ac:picMkLst>
            <pc:docMk/>
            <pc:sldMk cId="0" sldId="259"/>
            <ac:picMk id="188" creationId="{F928A5E6-88DF-421C-BE79-8E25D1EE142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6200DFC6-362B-4BD1-998E-F62F1B813BA1}" type="datetimeFigureOut">
              <a:rPr lang="en-GB" smtClean="0"/>
              <a:pPr/>
              <a:t>26/06/2019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1C36F541-CD3C-4C7D-8E5B-5485FFF1E9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07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E8D804EC-13EE-44FF-B857-A284BFFE7940}" type="datetimeFigureOut">
              <a:rPr lang="en-GB" smtClean="0"/>
              <a:pPr/>
              <a:t>26/06/2019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66763"/>
            <a:ext cx="271462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0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7A87451A-F6C4-42CF-A32D-E1D7DC8E0A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55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087472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174944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262417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349889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437361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524829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4612301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6699774" algn="l" defTabSz="417494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AM_Page_1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90032" y="12475271"/>
            <a:ext cx="9226641" cy="934571"/>
          </a:xfrm>
          <a:solidFill>
            <a:schemeClr val="accent3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6155" y="1572608"/>
            <a:ext cx="18871418" cy="1892487"/>
          </a:xfrm>
        </p:spPr>
        <p:txBody>
          <a:bodyPr/>
          <a:lstStyle>
            <a:lvl1pPr>
              <a:lnSpc>
                <a:spcPts val="10006"/>
              </a:lnSpc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531477" y="3657600"/>
            <a:ext cx="18866098" cy="197691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PI(s):</a:t>
            </a:r>
          </a:p>
          <a:p>
            <a:pPr lvl="0"/>
            <a:r>
              <a:rPr lang="en-US" dirty="0"/>
              <a:t>Co-I(s):</a:t>
            </a:r>
          </a:p>
          <a:p>
            <a:pPr lvl="0"/>
            <a:r>
              <a:rPr lang="en-US" dirty="0"/>
              <a:t>BP Mentors(s):</a:t>
            </a:r>
          </a:p>
          <a:p>
            <a:pPr lvl="0"/>
            <a:r>
              <a:rPr lang="en-US" dirty="0"/>
              <a:t>Researcher(s):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531475" y="12475271"/>
            <a:ext cx="9226641" cy="934571"/>
          </a:xfrm>
          <a:solidFill>
            <a:schemeClr val="accent4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Experimental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0165461" y="12475271"/>
            <a:ext cx="9226641" cy="934571"/>
          </a:xfrm>
          <a:solidFill>
            <a:schemeClr val="accent2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890032" y="13458493"/>
            <a:ext cx="9226641" cy="21915320"/>
          </a:xfrm>
          <a:solidFill>
            <a:schemeClr val="tx2"/>
          </a:solidFill>
        </p:spPr>
        <p:txBody>
          <a:bodyPr lIns="187323" tIns="179946" rIns="187323" bIns="179946"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defRPr sz="31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10531475" y="13458493"/>
            <a:ext cx="9226641" cy="21915320"/>
          </a:xfrm>
          <a:solidFill>
            <a:schemeClr val="tx2"/>
          </a:solidFill>
        </p:spPr>
        <p:txBody>
          <a:bodyPr lIns="187323" tIns="179946" rIns="187323" bIns="179946"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defRPr sz="31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9"/>
          </p:nvPr>
        </p:nvSpPr>
        <p:spPr>
          <a:xfrm>
            <a:off x="20165461" y="13458493"/>
            <a:ext cx="9226641" cy="21915320"/>
          </a:xfrm>
          <a:solidFill>
            <a:schemeClr val="tx2"/>
          </a:solidFill>
        </p:spPr>
        <p:txBody>
          <a:bodyPr lIns="187323" tIns="179946" rIns="187323" bIns="179946"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defRPr sz="31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954413" y="35733852"/>
            <a:ext cx="28531706" cy="934571"/>
          </a:xfrm>
          <a:solidFill>
            <a:schemeClr val="accent1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Ultimate goals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21"/>
          </p:nvPr>
        </p:nvSpPr>
        <p:spPr>
          <a:xfrm>
            <a:off x="890032" y="5850533"/>
            <a:ext cx="9226641" cy="6457311"/>
          </a:xfrm>
        </p:spPr>
        <p:txBody>
          <a:bodyPr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defRPr sz="3500" b="1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2"/>
          </p:nvPr>
        </p:nvSpPr>
        <p:spPr>
          <a:xfrm>
            <a:off x="10531475" y="5850533"/>
            <a:ext cx="9226641" cy="6457311"/>
          </a:xfrm>
        </p:spPr>
        <p:txBody>
          <a:bodyPr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tabLst/>
              <a:defRPr sz="35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3"/>
          </p:nvPr>
        </p:nvSpPr>
        <p:spPr>
          <a:xfrm>
            <a:off x="20165461" y="5850533"/>
            <a:ext cx="9226641" cy="6457311"/>
          </a:xfrm>
        </p:spPr>
        <p:txBody>
          <a:bodyPr/>
          <a:lstStyle>
            <a:lvl1pPr marL="0" indent="0" algn="just">
              <a:lnSpc>
                <a:spcPts val="4203"/>
              </a:lnSpc>
              <a:spcBef>
                <a:spcPts val="0"/>
              </a:spcBef>
              <a:spcAft>
                <a:spcPts val="0"/>
              </a:spcAft>
              <a:buClr>
                <a:srgbClr val="80A1B6"/>
              </a:buClr>
              <a:buSzPct val="105000"/>
              <a:buFont typeface="Wingdings" pitchFamily="2" charset="2"/>
              <a:buNone/>
              <a:defRPr sz="35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Footer Placeholder 21"/>
          <p:cNvSpPr txBox="1">
            <a:spLocks/>
          </p:cNvSpPr>
          <p:nvPr userDrawn="1"/>
        </p:nvSpPr>
        <p:spPr>
          <a:xfrm>
            <a:off x="991561" y="41263395"/>
            <a:ext cx="9588659" cy="8180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4174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www.icam-online.org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Footer Placeholder 21"/>
          <p:cNvSpPr txBox="1">
            <a:spLocks/>
          </p:cNvSpPr>
          <p:nvPr userDrawn="1"/>
        </p:nvSpPr>
        <p:spPr>
          <a:xfrm>
            <a:off x="954411" y="40429895"/>
            <a:ext cx="9588659" cy="8180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9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954413" y="36667375"/>
            <a:ext cx="28530505" cy="31709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8" rIns="91412" bIns="45708"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169437" y="36870854"/>
            <a:ext cx="572860" cy="11705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74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839624" y="36823197"/>
            <a:ext cx="715200" cy="11705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74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20477332" y="36804130"/>
            <a:ext cx="715200" cy="11705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7400" b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24"/>
          </p:nvPr>
        </p:nvSpPr>
        <p:spPr>
          <a:xfrm>
            <a:off x="2178054" y="36957992"/>
            <a:ext cx="7993061" cy="2663826"/>
          </a:xfrm>
        </p:spPr>
        <p:txBody>
          <a:bodyPr/>
          <a:lstStyle>
            <a:lvl1pPr marL="0" indent="0" algn="just">
              <a:lnSpc>
                <a:spcPts val="3684"/>
              </a:lnSpc>
              <a:spcBef>
                <a:spcPts val="0"/>
              </a:spcBef>
              <a:buNone/>
              <a:defRPr sz="3100" b="1">
                <a:solidFill>
                  <a:schemeClr val="bg2"/>
                </a:solidFill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11755613" y="36958433"/>
            <a:ext cx="7993061" cy="2663826"/>
          </a:xfrm>
        </p:spPr>
        <p:txBody>
          <a:bodyPr/>
          <a:lstStyle>
            <a:lvl1pPr marL="0" indent="0" algn="just">
              <a:lnSpc>
                <a:spcPts val="3684"/>
              </a:lnSpc>
              <a:spcBef>
                <a:spcPts val="0"/>
              </a:spcBef>
              <a:buNone/>
              <a:defRPr sz="3100" b="1">
                <a:solidFill>
                  <a:schemeClr val="bg2"/>
                </a:solidFill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26"/>
          </p:nvPr>
        </p:nvSpPr>
        <p:spPr>
          <a:xfrm>
            <a:off x="21260496" y="36958433"/>
            <a:ext cx="7993061" cy="2663826"/>
          </a:xfrm>
        </p:spPr>
        <p:txBody>
          <a:bodyPr/>
          <a:lstStyle>
            <a:lvl1pPr marL="0" indent="0" algn="just">
              <a:lnSpc>
                <a:spcPts val="3684"/>
              </a:lnSpc>
              <a:spcBef>
                <a:spcPts val="0"/>
              </a:spcBef>
              <a:buNone/>
              <a:defRPr sz="3100" b="1">
                <a:solidFill>
                  <a:schemeClr val="bg2"/>
                </a:solidFill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27" hasCustomPrompt="1"/>
          </p:nvPr>
        </p:nvSpPr>
        <p:spPr>
          <a:xfrm>
            <a:off x="1027115" y="40414377"/>
            <a:ext cx="8280399" cy="936826"/>
          </a:xfrm>
        </p:spPr>
        <p:txBody>
          <a:bodyPr/>
          <a:lstStyle>
            <a:lvl1pPr>
              <a:buNone/>
              <a:defRPr sz="3900" b="1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err="1"/>
              <a:t>ICAMxx</a:t>
            </a:r>
            <a:r>
              <a:rPr lang="en-US" dirty="0"/>
              <a:t>    Date:</a:t>
            </a:r>
          </a:p>
        </p:txBody>
      </p:sp>
      <p:sp>
        <p:nvSpPr>
          <p:cNvPr id="48" name="TextBox 4"/>
          <p:cNvSpPr txBox="1"/>
          <p:nvPr userDrawn="1"/>
        </p:nvSpPr>
        <p:spPr>
          <a:xfrm>
            <a:off x="22925833" y="712959"/>
            <a:ext cx="6920749" cy="985689"/>
          </a:xfrm>
          <a:prstGeom prst="rect">
            <a:avLst/>
          </a:prstGeom>
          <a:noFill/>
        </p:spPr>
        <p:txBody>
          <a:bodyPr wrap="square" lIns="365996" tIns="182998" rIns="365996" bIns="182998" rtlCol="0">
            <a:spAutoFit/>
          </a:bodyPr>
          <a:lstStyle>
            <a:defPPr>
              <a:defRPr lang="en-US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900" b="1" dirty="0">
                <a:solidFill>
                  <a:schemeClr val="bg1">
                    <a:lumMod val="75000"/>
                  </a:schemeClr>
                </a:solidFill>
              </a:rPr>
              <a:t>BP-ICAM CONFIDENTIAL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1698943" y="40187252"/>
            <a:ext cx="12673408" cy="2183032"/>
            <a:chOff x="10459467" y="39937538"/>
            <a:chExt cx="12673409" cy="2183031"/>
          </a:xfrm>
        </p:grpSpPr>
        <p:pic>
          <p:nvPicPr>
            <p:cNvPr id="37" name="Picture 2" descr="p:\# templates and useful info\logos\manchester logo.tif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79747" y="40918430"/>
              <a:ext cx="2232248" cy="945977"/>
            </a:xfrm>
            <a:prstGeom prst="rect">
              <a:avLst/>
            </a:prstGeom>
            <a:noFill/>
          </p:spPr>
        </p:pic>
        <p:pic>
          <p:nvPicPr>
            <p:cNvPr id="38" name="Picture 3" descr="p:\# templates and useful info\logos\Cambridge logo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48099" y="40918430"/>
              <a:ext cx="3456384" cy="729593"/>
            </a:xfrm>
            <a:prstGeom prst="rect">
              <a:avLst/>
            </a:prstGeom>
            <a:noFill/>
          </p:spPr>
        </p:pic>
        <p:pic>
          <p:nvPicPr>
            <p:cNvPr id="39" name="Picture 4" descr="p:\# templates and useful info\logos\Imperial logo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324564" y="40918430"/>
              <a:ext cx="2808312" cy="73851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0" name="Picture 5" descr="p:\# templates and useful info\logos\BP-logo.jp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459467" y="39937538"/>
              <a:ext cx="1584176" cy="2183031"/>
            </a:xfrm>
            <a:prstGeom prst="rect">
              <a:avLst/>
            </a:prstGeom>
            <a:noFill/>
          </p:spPr>
        </p:pic>
      </p:grpSp>
      <p:pic>
        <p:nvPicPr>
          <p:cNvPr id="42" name="Picture 2" descr="X:\ICAM Shared 2015\Comms and Events - AC\Communications\Templates Logos Fonts\University of Illinois Logos - April 2018\Illinois-Wordmark-Horizontal-Full-Color-CMYK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098" y="41168143"/>
            <a:ext cx="4307817" cy="72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64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AM_Page_1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32" y="12926091"/>
            <a:ext cx="9226641" cy="934571"/>
          </a:xfrm>
          <a:solidFill>
            <a:schemeClr val="accent3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6153" y="1572608"/>
            <a:ext cx="15860053" cy="2807960"/>
          </a:xfrm>
        </p:spPr>
        <p:txBody>
          <a:bodyPr/>
          <a:lstStyle>
            <a:lvl1pPr>
              <a:lnSpc>
                <a:spcPts val="10006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427943" y="40516104"/>
            <a:ext cx="7065328" cy="1235942"/>
          </a:xfrm>
          <a:prstGeom prst="rect">
            <a:avLst/>
          </a:prstGeom>
        </p:spPr>
        <p:txBody>
          <a:bodyPr lIns="365996" tIns="182998" rIns="365996" bIns="182998"/>
          <a:lstStyle/>
          <a:p>
            <a:fld id="{9D09DB64-F804-46D7-B97F-CE00FAC863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0509721" y="818930"/>
            <a:ext cx="15858291" cy="66501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9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0480885" y="4334221"/>
            <a:ext cx="15858291" cy="1251996"/>
          </a:xfrm>
        </p:spPr>
        <p:txBody>
          <a:bodyPr/>
          <a:lstStyle>
            <a:lvl1pPr marL="0" indent="0">
              <a:lnSpc>
                <a:spcPts val="3802"/>
              </a:lnSpc>
              <a:spcBef>
                <a:spcPts val="0"/>
              </a:spcBef>
              <a:buNone/>
              <a:defRPr sz="3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/>
          </p:nvPr>
        </p:nvSpPr>
        <p:spPr>
          <a:xfrm>
            <a:off x="10502317" y="12926091"/>
            <a:ext cx="9226641" cy="934571"/>
          </a:xfrm>
          <a:solidFill>
            <a:schemeClr val="accent4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/>
          </p:nvPr>
        </p:nvSpPr>
        <p:spPr>
          <a:xfrm>
            <a:off x="20165461" y="12926091"/>
            <a:ext cx="9226641" cy="934571"/>
          </a:xfrm>
          <a:solidFill>
            <a:schemeClr val="accent2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890032" y="13909320"/>
            <a:ext cx="9226641" cy="20459523"/>
          </a:xfrm>
          <a:solidFill>
            <a:schemeClr val="tx2"/>
          </a:solidFill>
        </p:spPr>
        <p:txBody>
          <a:bodyPr lIns="187323" tIns="389051" rIns="187323" bIns="230551"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10502317" y="13909320"/>
            <a:ext cx="9226641" cy="20459523"/>
          </a:xfrm>
          <a:solidFill>
            <a:schemeClr val="tx2"/>
          </a:solidFill>
        </p:spPr>
        <p:txBody>
          <a:bodyPr lIns="187323" tIns="389051" rIns="187323" bIns="230551"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2"/>
          <p:cNvSpPr>
            <a:spLocks noGrp="1"/>
          </p:cNvSpPr>
          <p:nvPr>
            <p:ph idx="19"/>
          </p:nvPr>
        </p:nvSpPr>
        <p:spPr>
          <a:xfrm>
            <a:off x="20165461" y="13909320"/>
            <a:ext cx="9226641" cy="20459523"/>
          </a:xfrm>
          <a:solidFill>
            <a:schemeClr val="tx2"/>
          </a:solidFill>
        </p:spPr>
        <p:txBody>
          <a:bodyPr lIns="187323" tIns="389051" rIns="187323" bIns="230551"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Content Placeholder 2"/>
          <p:cNvSpPr>
            <a:spLocks noGrp="1"/>
          </p:cNvSpPr>
          <p:nvPr>
            <p:ph idx="20"/>
          </p:nvPr>
        </p:nvSpPr>
        <p:spPr>
          <a:xfrm>
            <a:off x="877314" y="34800634"/>
            <a:ext cx="28531706" cy="934571"/>
          </a:xfrm>
          <a:solidFill>
            <a:schemeClr val="accent1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21"/>
          </p:nvPr>
        </p:nvSpPr>
        <p:spPr>
          <a:xfrm>
            <a:off x="890032" y="6398820"/>
            <a:ext cx="9226641" cy="6197055"/>
          </a:xfrm>
        </p:spPr>
        <p:txBody>
          <a:bodyPr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1" name="Content Placeholder 2"/>
          <p:cNvSpPr>
            <a:spLocks noGrp="1"/>
          </p:cNvSpPr>
          <p:nvPr>
            <p:ph idx="22"/>
          </p:nvPr>
        </p:nvSpPr>
        <p:spPr>
          <a:xfrm>
            <a:off x="10502317" y="6398820"/>
            <a:ext cx="9226641" cy="6197055"/>
          </a:xfrm>
        </p:spPr>
        <p:txBody>
          <a:bodyPr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Content Placeholder 2"/>
          <p:cNvSpPr>
            <a:spLocks noGrp="1"/>
          </p:cNvSpPr>
          <p:nvPr>
            <p:ph idx="23"/>
          </p:nvPr>
        </p:nvSpPr>
        <p:spPr>
          <a:xfrm>
            <a:off x="20165461" y="6398820"/>
            <a:ext cx="9226641" cy="6197055"/>
          </a:xfrm>
        </p:spPr>
        <p:txBody>
          <a:bodyPr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64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CAM_Page_1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32" y="12926091"/>
            <a:ext cx="9226641" cy="934571"/>
          </a:xfrm>
          <a:solidFill>
            <a:schemeClr val="accent3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6153" y="1572608"/>
            <a:ext cx="15860053" cy="2807960"/>
          </a:xfrm>
        </p:spPr>
        <p:txBody>
          <a:bodyPr/>
          <a:lstStyle>
            <a:lvl1pPr>
              <a:lnSpc>
                <a:spcPts val="10006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20" y="41362737"/>
            <a:ext cx="9574141" cy="562431"/>
          </a:xfrm>
          <a:prstGeom prst="rect">
            <a:avLst/>
          </a:prstGeom>
        </p:spPr>
        <p:txBody>
          <a:bodyPr lIns="91412" tIns="45708" rIns="91412" bIns="45708"/>
          <a:lstStyle/>
          <a:p>
            <a:r>
              <a:rPr lang="en-GB" dirty="0"/>
              <a:t>ICAM confidential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59" y="40516108"/>
            <a:ext cx="9588659" cy="818021"/>
          </a:xfrm>
          <a:prstGeom prst="rect">
            <a:avLst/>
          </a:prstGeom>
        </p:spPr>
        <p:txBody>
          <a:bodyPr lIns="91412" tIns="45708" rIns="91412" bIns="45708"/>
          <a:lstStyle/>
          <a:p>
            <a:r>
              <a:rPr lang="en-GB" dirty="0"/>
              <a:t>www.icam-online.org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427943" y="40516104"/>
            <a:ext cx="7065328" cy="1235942"/>
          </a:xfrm>
          <a:prstGeom prst="rect">
            <a:avLst/>
          </a:prstGeom>
        </p:spPr>
        <p:txBody>
          <a:bodyPr lIns="365996" tIns="182998" rIns="365996" bIns="182998"/>
          <a:lstStyle/>
          <a:p>
            <a:fld id="{9D09DB64-F804-46D7-B97F-CE00FAC863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0509721" y="818930"/>
            <a:ext cx="15858291" cy="66501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9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0480885" y="4334221"/>
            <a:ext cx="15858291" cy="1251996"/>
          </a:xfrm>
        </p:spPr>
        <p:txBody>
          <a:bodyPr/>
          <a:lstStyle>
            <a:lvl1pPr marL="0" indent="0">
              <a:lnSpc>
                <a:spcPts val="3802"/>
              </a:lnSpc>
              <a:spcBef>
                <a:spcPts val="0"/>
              </a:spcBef>
              <a:buNone/>
              <a:defRPr sz="3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/>
          </p:nvPr>
        </p:nvSpPr>
        <p:spPr>
          <a:xfrm>
            <a:off x="10502317" y="12926091"/>
            <a:ext cx="9226641" cy="934571"/>
          </a:xfrm>
          <a:solidFill>
            <a:schemeClr val="accent4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/>
          </p:nvPr>
        </p:nvSpPr>
        <p:spPr>
          <a:xfrm>
            <a:off x="20165461" y="12926091"/>
            <a:ext cx="9226641" cy="934571"/>
          </a:xfrm>
          <a:solidFill>
            <a:schemeClr val="accent2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890032" y="13909320"/>
            <a:ext cx="9226641" cy="20459523"/>
          </a:xfrm>
          <a:solidFill>
            <a:schemeClr val="tx2"/>
          </a:solidFill>
        </p:spPr>
        <p:txBody>
          <a:bodyPr lIns="187323" tIns="389051" rIns="187323" bIns="230551"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10502317" y="13909320"/>
            <a:ext cx="9226641" cy="20459523"/>
          </a:xfrm>
          <a:solidFill>
            <a:schemeClr val="tx2"/>
          </a:solidFill>
        </p:spPr>
        <p:txBody>
          <a:bodyPr lIns="187323" tIns="389051" rIns="187323" bIns="230551"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2"/>
          <p:cNvSpPr>
            <a:spLocks noGrp="1"/>
          </p:cNvSpPr>
          <p:nvPr>
            <p:ph idx="19"/>
          </p:nvPr>
        </p:nvSpPr>
        <p:spPr>
          <a:xfrm>
            <a:off x="20165461" y="13909320"/>
            <a:ext cx="9226641" cy="20459523"/>
          </a:xfrm>
          <a:solidFill>
            <a:schemeClr val="tx2"/>
          </a:solidFill>
        </p:spPr>
        <p:txBody>
          <a:bodyPr lIns="187323" tIns="389051" rIns="187323" bIns="230551"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rgbClr val="54534A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Content Placeholder 2"/>
          <p:cNvSpPr>
            <a:spLocks noGrp="1"/>
          </p:cNvSpPr>
          <p:nvPr>
            <p:ph idx="20"/>
          </p:nvPr>
        </p:nvSpPr>
        <p:spPr>
          <a:xfrm>
            <a:off x="877314" y="34800634"/>
            <a:ext cx="28531706" cy="934571"/>
          </a:xfrm>
          <a:solidFill>
            <a:schemeClr val="accent1"/>
          </a:solidFill>
        </p:spPr>
        <p:txBody>
          <a:bodyPr lIns="144096" tIns="144096" rIns="144096"/>
          <a:lstStyle>
            <a:lvl1pPr marL="0" indent="0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>
                <a:solidFill>
                  <a:schemeClr val="bg1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21"/>
          </p:nvPr>
        </p:nvSpPr>
        <p:spPr>
          <a:xfrm>
            <a:off x="890032" y="6398820"/>
            <a:ext cx="9226641" cy="6197055"/>
          </a:xfrm>
        </p:spPr>
        <p:txBody>
          <a:bodyPr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1" name="Content Placeholder 2"/>
          <p:cNvSpPr>
            <a:spLocks noGrp="1"/>
          </p:cNvSpPr>
          <p:nvPr>
            <p:ph idx="22"/>
          </p:nvPr>
        </p:nvSpPr>
        <p:spPr>
          <a:xfrm>
            <a:off x="10502317" y="6398820"/>
            <a:ext cx="9226641" cy="6197055"/>
          </a:xfrm>
        </p:spPr>
        <p:txBody>
          <a:bodyPr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None/>
              <a:defRPr sz="3500">
                <a:solidFill>
                  <a:schemeClr val="bg2"/>
                </a:solidFill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Content Placeholder 2"/>
          <p:cNvSpPr>
            <a:spLocks noGrp="1"/>
          </p:cNvSpPr>
          <p:nvPr>
            <p:ph idx="23"/>
          </p:nvPr>
        </p:nvSpPr>
        <p:spPr>
          <a:xfrm>
            <a:off x="20165461" y="6398820"/>
            <a:ext cx="9226641" cy="6197055"/>
          </a:xfrm>
        </p:spPr>
        <p:txBody>
          <a:bodyPr/>
          <a:lstStyle>
            <a:lvl1pPr marL="360233" indent="-360233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Clr>
                <a:srgbClr val="80A1B6"/>
              </a:buClr>
              <a:buSzPct val="105000"/>
              <a:buFont typeface="Wingdings" pitchFamily="2" charset="2"/>
              <a:buChar char=""/>
              <a:defRPr sz="3900" baseline="0">
                <a:solidFill>
                  <a:schemeClr val="bg2"/>
                </a:solidFill>
              </a:defRPr>
            </a:lvl1pPr>
            <a:lvl2pPr marL="0" indent="0">
              <a:lnSpc>
                <a:spcPts val="4203"/>
              </a:lnSpc>
              <a:spcBef>
                <a:spcPts val="0"/>
              </a:spcBef>
              <a:buNone/>
              <a:defRPr sz="3500" b="1">
                <a:solidFill>
                  <a:schemeClr val="bg2"/>
                </a:solidFill>
              </a:defRPr>
            </a:lvl2pPr>
            <a:lvl3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>
                <a:solidFill>
                  <a:schemeClr val="bg2"/>
                </a:solidFill>
              </a:defRPr>
            </a:lvl4pPr>
            <a:lvl5pPr marL="0" indent="0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None/>
              <a:defRPr sz="3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0" lvl="2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2402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64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26152" y="1386463"/>
            <a:ext cx="18882867" cy="28588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14" y="6414380"/>
            <a:ext cx="28531706" cy="280561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2986" y="1179991"/>
            <a:ext cx="7495108" cy="42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3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hf sldNum="0" hdr="0"/>
  <p:txStyles>
    <p:titleStyle>
      <a:lvl1pPr algn="l" defTabSz="4174944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604" indent="-1565604" algn="l" defTabSz="4174944" rtl="0" eaLnBrk="1" latinLnBrk="0" hangingPunct="1">
        <a:spcBef>
          <a:spcPct val="20000"/>
        </a:spcBef>
        <a:buFont typeface="Arial" pitchFamily="34" charset="0"/>
        <a:buChar char="•"/>
        <a:defRPr sz="148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142" indent="-1304670" algn="l" defTabSz="4174944" rtl="0" eaLnBrk="1" latinLnBrk="0" hangingPunct="1">
        <a:spcBef>
          <a:spcPct val="20000"/>
        </a:spcBef>
        <a:buFont typeface="Arial" pitchFamily="34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681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153" indent="-1043736" algn="l" defTabSz="4174944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625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1097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565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6037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510" indent="-1043736" algn="l" defTabSz="41749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72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944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417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889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361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829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301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774" algn="l" defTabSz="4174944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914095" y="5881966"/>
            <a:ext cx="28478007" cy="934571"/>
          </a:xfrm>
        </p:spPr>
        <p:txBody>
          <a:bodyPr/>
          <a:lstStyle/>
          <a:p>
            <a:r>
              <a:rPr lang="en-GB" sz="4000" dirty="0"/>
              <a:t>Introduction &amp; Project Aims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0526155" y="1667858"/>
            <a:ext cx="18871418" cy="1892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5400" b="1" dirty="0"/>
              <a:t>Improving Multiphase Computational Fluid Dynamics Capability using IC-FERST/Fluidity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PI(s): Prof. Christopher Pain</a:t>
            </a:r>
          </a:p>
          <a:p>
            <a:r>
              <a:rPr lang="en-GB" dirty="0"/>
              <a:t>Co-I(s):</a:t>
            </a:r>
          </a:p>
          <a:p>
            <a:r>
              <a:rPr lang="en-GB" dirty="0"/>
              <a:t>BP Mentor(s): </a:t>
            </a:r>
            <a:r>
              <a:rPr lang="en-GB" dirty="0" err="1"/>
              <a:t>Dr.</a:t>
            </a:r>
            <a:r>
              <a:rPr lang="en-GB" dirty="0"/>
              <a:t> Andre Nicolle</a:t>
            </a:r>
          </a:p>
          <a:p>
            <a:r>
              <a:rPr lang="en-GB" dirty="0"/>
              <a:t>Researcher(s):  </a:t>
            </a:r>
            <a:r>
              <a:rPr lang="en-GB" dirty="0" err="1"/>
              <a:t>Dr.</a:t>
            </a:r>
            <a:r>
              <a:rPr lang="en-GB" dirty="0"/>
              <a:t> Asiri I.B. Obeysekara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930275" y="12523398"/>
            <a:ext cx="9226641" cy="934571"/>
          </a:xfrm>
        </p:spPr>
        <p:txBody>
          <a:bodyPr/>
          <a:lstStyle/>
          <a:p>
            <a:r>
              <a:rPr lang="en-GB" sz="4000" dirty="0"/>
              <a:t>Experimental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6"/>
          </p:nvPr>
        </p:nvSpPr>
        <p:spPr>
          <a:xfrm>
            <a:off x="20165461" y="12523397"/>
            <a:ext cx="9226641" cy="934571"/>
          </a:xfrm>
        </p:spPr>
        <p:txBody>
          <a:bodyPr/>
          <a:lstStyle/>
          <a:p>
            <a:r>
              <a:rPr lang="en-GB" sz="4000" dirty="0"/>
              <a:t>Results &amp; Discussion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7"/>
          </p:nvPr>
        </p:nvSpPr>
        <p:spPr>
          <a:xfrm>
            <a:off x="890032" y="13458493"/>
            <a:ext cx="9226641" cy="219153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3200" dirty="0"/>
              <a:t>IC-FERST is a computational fluid dynamics modelling code developed in the Applied Modelling and Computation Group (AMCG) in Imperial College London (ICL). The code is based on a Control-Volume Finite-Element Method (CV-FEM)</a:t>
            </a:r>
            <a:r>
              <a:rPr lang="en-GB" sz="3200" baseline="30000" dirty="0"/>
              <a:t>2</a:t>
            </a:r>
            <a:r>
              <a:rPr lang="en-GB" sz="3200" dirty="0"/>
              <a:t> and has been used for a wide variety of applications within Earth Science and Engineering. </a:t>
            </a:r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r>
              <a:rPr lang="en-GB" sz="3200" dirty="0"/>
              <a:t>The code has been parallelised using MPI and has been on high-performance computing clusters in industry and academia. Here we demonstrate IC-FERST modelling turbulent single-phase flow using unstructured adaptive mesh optimisation and state-of-the-art numerical technology. Two cases have been identified as appropriate to validate and benchmark IC-FERST applicability to applications relevant to industry and BP CFD workflows. The schematically representations of the simulation domains are presented below in Fig.1 and Fig.2.</a:t>
            </a:r>
          </a:p>
          <a:p>
            <a:pPr>
              <a:lnSpc>
                <a:spcPct val="100000"/>
              </a:lnSpc>
            </a:pPr>
            <a:endParaRPr lang="en-GB" sz="1600" dirty="0"/>
          </a:p>
          <a:p>
            <a:pPr>
              <a:lnSpc>
                <a:spcPct val="100000"/>
              </a:lnSpc>
            </a:pPr>
            <a:endParaRPr lang="en-GB" sz="1200" dirty="0"/>
          </a:p>
          <a:p>
            <a:pPr>
              <a:lnSpc>
                <a:spcPct val="100000"/>
              </a:lnSpc>
            </a:pPr>
            <a:r>
              <a:rPr lang="en-GB" sz="3200" b="1" dirty="0"/>
              <a:t>1. Flow Past A Cylinder </a:t>
            </a:r>
          </a:p>
          <a:p>
            <a:pPr>
              <a:lnSpc>
                <a:spcPts val="4204"/>
              </a:lnSpc>
            </a:pPr>
            <a:endParaRPr lang="en-GB" sz="3200" b="1" dirty="0"/>
          </a:p>
          <a:p>
            <a:pPr>
              <a:lnSpc>
                <a:spcPts val="4204"/>
              </a:lnSpc>
            </a:pPr>
            <a:endParaRPr lang="en-GB" sz="3200" b="1" dirty="0"/>
          </a:p>
          <a:p>
            <a:pPr>
              <a:lnSpc>
                <a:spcPts val="4204"/>
              </a:lnSpc>
            </a:pPr>
            <a:endParaRPr lang="en-GB" sz="3200" b="1" dirty="0"/>
          </a:p>
          <a:p>
            <a:pPr>
              <a:lnSpc>
                <a:spcPts val="4204"/>
              </a:lnSpc>
            </a:pPr>
            <a:endParaRPr lang="en-GB" sz="3200" b="1" dirty="0"/>
          </a:p>
          <a:p>
            <a:pPr>
              <a:lnSpc>
                <a:spcPts val="4204"/>
              </a:lnSpc>
            </a:pPr>
            <a:endParaRPr lang="en-GB" sz="3200" b="1" dirty="0"/>
          </a:p>
          <a:p>
            <a:pPr>
              <a:lnSpc>
                <a:spcPts val="4204"/>
              </a:lnSpc>
            </a:pPr>
            <a:endParaRPr lang="en-GB" sz="3200" b="1" dirty="0"/>
          </a:p>
          <a:p>
            <a:pPr>
              <a:lnSpc>
                <a:spcPts val="4204"/>
              </a:lnSpc>
            </a:pPr>
            <a:endParaRPr lang="en-GB" sz="3200" b="1" dirty="0"/>
          </a:p>
          <a:p>
            <a:pPr>
              <a:lnSpc>
                <a:spcPts val="4204"/>
              </a:lnSpc>
            </a:pPr>
            <a:endParaRPr lang="en-GB" sz="3200" b="1" dirty="0"/>
          </a:p>
          <a:p>
            <a:pPr>
              <a:lnSpc>
                <a:spcPts val="4204"/>
              </a:lnSpc>
            </a:pPr>
            <a:endParaRPr lang="en-GB" sz="3200" b="1" dirty="0"/>
          </a:p>
          <a:p>
            <a:pPr>
              <a:lnSpc>
                <a:spcPts val="4204"/>
              </a:lnSpc>
            </a:pPr>
            <a:endParaRPr lang="en-GB" sz="3200" b="1" dirty="0"/>
          </a:p>
          <a:p>
            <a:pPr>
              <a:lnSpc>
                <a:spcPts val="4204"/>
              </a:lnSpc>
            </a:pPr>
            <a:endParaRPr lang="en-GB" sz="3200" b="1" dirty="0"/>
          </a:p>
          <a:p>
            <a:pPr>
              <a:lnSpc>
                <a:spcPts val="4204"/>
              </a:lnSpc>
            </a:pPr>
            <a:endParaRPr lang="en-GB" sz="3200" b="1" dirty="0"/>
          </a:p>
          <a:p>
            <a:pPr>
              <a:lnSpc>
                <a:spcPts val="4204"/>
              </a:lnSpc>
            </a:pPr>
            <a:r>
              <a:rPr lang="en-GB" sz="3200" b="1" dirty="0"/>
              <a:t>2.Turbulent Flow in a bent pipe</a:t>
            </a:r>
          </a:p>
          <a:p>
            <a:pPr>
              <a:lnSpc>
                <a:spcPts val="4204"/>
              </a:lnSpc>
            </a:pPr>
            <a:r>
              <a:rPr lang="en-GB" sz="3200" b="1" dirty="0"/>
              <a:t> 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8"/>
          </p:nvPr>
        </p:nvSpPr>
        <p:spPr>
          <a:xfrm>
            <a:off x="10531475" y="13370939"/>
            <a:ext cx="9226641" cy="21915320"/>
          </a:xfrm>
        </p:spPr>
        <p:txBody>
          <a:bodyPr/>
          <a:lstStyle/>
          <a:p>
            <a:pPr>
              <a:lnSpc>
                <a:spcPts val="4204"/>
              </a:lnSpc>
            </a:pPr>
            <a:r>
              <a:rPr lang="en-GB" sz="3200" dirty="0"/>
              <a:t>Single phase transient flow around a long cylinder and single-phase flow in a pipe have been modelled using IC-FERST in serial and parallel. The results are presented below.</a:t>
            </a:r>
          </a:p>
          <a:p>
            <a:pPr>
              <a:lnSpc>
                <a:spcPts val="4204"/>
              </a:lnSpc>
            </a:pPr>
            <a:endParaRPr lang="en-GB" sz="3200" b="1" dirty="0"/>
          </a:p>
          <a:p>
            <a:pPr marL="514350" indent="-514350">
              <a:lnSpc>
                <a:spcPts val="4204"/>
              </a:lnSpc>
              <a:buFont typeface="+mj-lt"/>
              <a:buAutoNum type="arabicPeriod"/>
            </a:pPr>
            <a:r>
              <a:rPr lang="en-GB" sz="3200" b="1" dirty="0"/>
              <a:t>Flow past a cylinder </a:t>
            </a:r>
          </a:p>
          <a:p>
            <a:pPr>
              <a:lnSpc>
                <a:spcPts val="4204"/>
              </a:lnSpc>
            </a:pPr>
            <a:r>
              <a:rPr lang="en-GB" sz="3200" dirty="0"/>
              <a:t>A preliminary investigation was conducted in the form of a 2D and 3D simulation of flow past a cylinder flow (Fig 3 and 4 respectively). The adaptive mesh optimisation has been demonstrated to successfully resolve the turbulent eddies and near wake region, while coarsening the mesh in laminar.</a:t>
            </a:r>
          </a:p>
          <a:p>
            <a:pPr>
              <a:lnSpc>
                <a:spcPts val="4204"/>
              </a:lnSpc>
            </a:pPr>
            <a:r>
              <a:rPr lang="en-GB" sz="3200" b="1" dirty="0"/>
              <a:t>(2D)</a:t>
            </a:r>
          </a:p>
          <a:p>
            <a:pPr marL="514350" indent="-514350">
              <a:lnSpc>
                <a:spcPts val="4204"/>
              </a:lnSpc>
              <a:buAutoNum type="arabicParenR"/>
            </a:pPr>
            <a:endParaRPr lang="en-GB" sz="3200" dirty="0"/>
          </a:p>
          <a:p>
            <a:pPr>
              <a:lnSpc>
                <a:spcPts val="4204"/>
              </a:lnSpc>
            </a:pPr>
            <a:endParaRPr lang="en-GB" sz="3200" dirty="0"/>
          </a:p>
          <a:p>
            <a:pPr marL="514350" indent="-514350">
              <a:lnSpc>
                <a:spcPts val="4204"/>
              </a:lnSpc>
              <a:buAutoNum type="arabicParenR"/>
            </a:pPr>
            <a:endParaRPr lang="en-GB" sz="3200" dirty="0"/>
          </a:p>
          <a:p>
            <a:pPr>
              <a:lnSpc>
                <a:spcPts val="4204"/>
              </a:lnSpc>
            </a:pPr>
            <a:endParaRPr lang="en-GB" sz="3200" dirty="0"/>
          </a:p>
          <a:p>
            <a:pPr>
              <a:lnSpc>
                <a:spcPts val="4204"/>
              </a:lnSpc>
            </a:pPr>
            <a:endParaRPr lang="en-GB" sz="3200" dirty="0"/>
          </a:p>
          <a:p>
            <a:pPr>
              <a:lnSpc>
                <a:spcPts val="4204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2000" b="1" dirty="0"/>
          </a:p>
          <a:p>
            <a:pPr algn="l">
              <a:lnSpc>
                <a:spcPts val="4204"/>
              </a:lnSpc>
            </a:pPr>
            <a:endParaRPr lang="en-GB" sz="3200" b="1" dirty="0"/>
          </a:p>
          <a:p>
            <a:pPr algn="l">
              <a:lnSpc>
                <a:spcPts val="4204"/>
              </a:lnSpc>
            </a:pPr>
            <a:endParaRPr lang="en-GB" sz="3200" b="1" dirty="0"/>
          </a:p>
          <a:p>
            <a:pPr algn="l">
              <a:lnSpc>
                <a:spcPts val="4204"/>
              </a:lnSpc>
            </a:pPr>
            <a:r>
              <a:rPr lang="en-GB" sz="3200" b="1" dirty="0"/>
              <a:t>(3D)</a:t>
            </a: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2000" b="1" dirty="0"/>
          </a:p>
          <a:p>
            <a:pPr>
              <a:lnSpc>
                <a:spcPts val="4204"/>
              </a:lnSpc>
            </a:pPr>
            <a:endParaRPr lang="en-GB" sz="3200" dirty="0"/>
          </a:p>
          <a:p>
            <a:pPr marL="514350" indent="-514350">
              <a:lnSpc>
                <a:spcPts val="4204"/>
              </a:lnSpc>
              <a:buAutoNum type="arabicParenR"/>
            </a:pPr>
            <a:endParaRPr lang="en-GB" sz="3200" dirty="0"/>
          </a:p>
          <a:p>
            <a:pPr>
              <a:lnSpc>
                <a:spcPts val="4204"/>
              </a:lnSpc>
            </a:pPr>
            <a:endParaRPr lang="en-GB" sz="3200" dirty="0"/>
          </a:p>
          <a:p>
            <a:pPr>
              <a:lnSpc>
                <a:spcPts val="4204"/>
              </a:lnSpc>
            </a:pPr>
            <a:endParaRPr lang="en-GB" sz="3200" dirty="0"/>
          </a:p>
          <a:p>
            <a:pPr>
              <a:lnSpc>
                <a:spcPts val="4204"/>
              </a:lnSpc>
            </a:pPr>
            <a:endParaRPr lang="en-GB" sz="3200" dirty="0"/>
          </a:p>
          <a:p>
            <a:pPr>
              <a:lnSpc>
                <a:spcPts val="4204"/>
              </a:lnSpc>
            </a:pPr>
            <a:endParaRPr lang="en-GB" sz="3200" dirty="0"/>
          </a:p>
          <a:p>
            <a:pPr>
              <a:lnSpc>
                <a:spcPts val="4204"/>
              </a:lnSpc>
            </a:pPr>
            <a:endParaRPr lang="en-GB" sz="3200" dirty="0"/>
          </a:p>
          <a:p>
            <a:pPr>
              <a:lnSpc>
                <a:spcPts val="4204"/>
              </a:lnSpc>
            </a:pPr>
            <a:endParaRPr lang="en-GB" sz="3200" dirty="0"/>
          </a:p>
          <a:p>
            <a:pPr>
              <a:lnSpc>
                <a:spcPts val="4204"/>
              </a:lnSpc>
            </a:pPr>
            <a:endParaRPr lang="en-GB" sz="3200" dirty="0"/>
          </a:p>
          <a:p>
            <a:pPr>
              <a:lnSpc>
                <a:spcPts val="4204"/>
              </a:lnSpc>
            </a:pPr>
            <a:endParaRPr lang="en-GB" sz="3200" dirty="0"/>
          </a:p>
          <a:p>
            <a:pPr>
              <a:lnSpc>
                <a:spcPts val="4204"/>
              </a:lnSpc>
            </a:pPr>
            <a:endParaRPr lang="en-GB" sz="3200" dirty="0"/>
          </a:p>
          <a:p>
            <a:pPr>
              <a:lnSpc>
                <a:spcPts val="4204"/>
              </a:lnSpc>
            </a:pPr>
            <a:endParaRPr lang="en-GB" sz="3200" dirty="0"/>
          </a:p>
        </p:txBody>
      </p:sp>
      <p:sp>
        <p:nvSpPr>
          <p:cNvPr id="22" name="Content Placeholder 21"/>
          <p:cNvSpPr>
            <a:spLocks noGrp="1"/>
          </p:cNvSpPr>
          <p:nvPr>
            <p:ph idx="19"/>
          </p:nvPr>
        </p:nvSpPr>
        <p:spPr>
          <a:xfrm>
            <a:off x="20220791" y="12673841"/>
            <a:ext cx="9176782" cy="15724717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GB" sz="1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GB" sz="3200" b="1" dirty="0"/>
              <a:t>Single phase pipe flow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The preliminarily results from modelling Re=100000 flow in a pipe using IC-FERST are presented below in Fig 5 where pressure and velocity at 65 seconds, as turbulent eddies start developing at the two 90° bends. The meshes from the results highlight dynamic mesh optimisation resolving well on velocity starting from an initial coarse mesh (Fig 6)</a:t>
            </a: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lvl="0">
              <a:lnSpc>
                <a:spcPct val="100000"/>
              </a:lnSpc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2"/>
            </a:pPr>
            <a:endParaRPr lang="en-GB" sz="1800" dirty="0"/>
          </a:p>
          <a:p>
            <a:pPr lvl="0">
              <a:lnSpc>
                <a:spcPct val="100000"/>
              </a:lnSpc>
            </a:pPr>
            <a:endParaRPr lang="en-GB" sz="1800" dirty="0"/>
          </a:p>
          <a:p>
            <a:pPr lvl="0">
              <a:lnSpc>
                <a:spcPct val="100000"/>
              </a:lnSpc>
            </a:pPr>
            <a:endParaRPr lang="en-GB" sz="1800" dirty="0"/>
          </a:p>
          <a:p>
            <a:pPr lvl="0">
              <a:lnSpc>
                <a:spcPct val="100000"/>
              </a:lnSpc>
            </a:pPr>
            <a:endParaRPr lang="en-GB" sz="1800" dirty="0"/>
          </a:p>
          <a:p>
            <a:pPr lvl="0">
              <a:lnSpc>
                <a:spcPct val="100000"/>
              </a:lnSpc>
            </a:pPr>
            <a:endParaRPr lang="en-GB" sz="1800" dirty="0"/>
          </a:p>
          <a:p>
            <a:pPr lvl="0">
              <a:lnSpc>
                <a:spcPct val="100000"/>
              </a:lnSpc>
            </a:pPr>
            <a:endParaRPr lang="en-GB" sz="1800" dirty="0"/>
          </a:p>
          <a:p>
            <a:pPr lvl="0">
              <a:lnSpc>
                <a:spcPct val="100000"/>
              </a:lnSpc>
            </a:pPr>
            <a:endParaRPr lang="en-GB" sz="1800" dirty="0"/>
          </a:p>
          <a:p>
            <a:pPr lvl="0">
              <a:lnSpc>
                <a:spcPct val="100000"/>
              </a:lnSpc>
            </a:pPr>
            <a:endParaRPr lang="en-GB" sz="1800" dirty="0"/>
          </a:p>
          <a:p>
            <a:pPr lvl="0">
              <a:lnSpc>
                <a:spcPct val="100000"/>
              </a:lnSpc>
            </a:pPr>
            <a:endParaRPr lang="en-GB" sz="1800" dirty="0"/>
          </a:p>
          <a:p>
            <a:pPr lvl="0">
              <a:lnSpc>
                <a:spcPct val="100000"/>
              </a:lnSpc>
            </a:pPr>
            <a:endParaRPr lang="en-GB" sz="1800" dirty="0"/>
          </a:p>
          <a:p>
            <a:pPr lvl="0">
              <a:lnSpc>
                <a:spcPct val="100000"/>
              </a:lnSpc>
            </a:pPr>
            <a:endParaRPr lang="en-GB" sz="1800" dirty="0"/>
          </a:p>
          <a:p>
            <a:pPr lvl="0">
              <a:lnSpc>
                <a:spcPct val="100000"/>
              </a:lnSpc>
            </a:pPr>
            <a:endParaRPr lang="en-GB" sz="1800" dirty="0"/>
          </a:p>
          <a:p>
            <a:pPr lvl="0">
              <a:lnSpc>
                <a:spcPct val="100000"/>
              </a:lnSpc>
            </a:pPr>
            <a:endParaRPr lang="en-GB" sz="1800" dirty="0"/>
          </a:p>
          <a:p>
            <a:pPr lvl="0">
              <a:lnSpc>
                <a:spcPct val="100000"/>
              </a:lnSpc>
            </a:pPr>
            <a:endParaRPr lang="en-GB" sz="2000" dirty="0"/>
          </a:p>
          <a:p>
            <a:pPr lvl="0">
              <a:lnSpc>
                <a:spcPct val="100000"/>
              </a:lnSpc>
            </a:pPr>
            <a:endParaRPr lang="en-GB" sz="1800" dirty="0"/>
          </a:p>
          <a:p>
            <a:pPr lvl="0">
              <a:lnSpc>
                <a:spcPct val="100000"/>
              </a:lnSpc>
            </a:pPr>
            <a:endParaRPr lang="en-GB" sz="1800" dirty="0"/>
          </a:p>
          <a:p>
            <a:pPr lvl="0">
              <a:lnSpc>
                <a:spcPct val="100000"/>
              </a:lnSpc>
            </a:pPr>
            <a:endParaRPr lang="en-GB" sz="2000" dirty="0"/>
          </a:p>
          <a:p>
            <a:pPr lvl="0">
              <a:lnSpc>
                <a:spcPct val="100000"/>
              </a:lnSpc>
            </a:pPr>
            <a:endParaRPr lang="en-GB" sz="18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GB" sz="18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20"/>
          </p:nvPr>
        </p:nvSpPr>
        <p:spPr>
          <a:xfrm>
            <a:off x="954413" y="35733852"/>
            <a:ext cx="28531706" cy="934571"/>
          </a:xfrm>
        </p:spPr>
        <p:txBody>
          <a:bodyPr/>
          <a:lstStyle/>
          <a:p>
            <a:r>
              <a:rPr lang="en-GB" sz="4000" dirty="0"/>
              <a:t>Ultimate goals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ts val="3683"/>
              </a:lnSpc>
            </a:pPr>
            <a:r>
              <a:rPr lang="en-GB" sz="3200" dirty="0"/>
              <a:t>Evaluate the effectiveness and robustness of numerical methods and technologies in IC-FERST/Fluidity, such as mesh optimisation, for CFD problems of importance to BP.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>
              <a:lnSpc>
                <a:spcPts val="3683"/>
              </a:lnSpc>
            </a:pPr>
            <a:r>
              <a:rPr lang="en-GB" sz="3200" dirty="0"/>
              <a:t>Build and optimise the performance of the code for CFD in  the HPC owned by BP. Designing and implementing workflow to be used for CFD by BP.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>
              <a:lnSpc>
                <a:spcPts val="3683"/>
              </a:lnSpc>
            </a:pPr>
            <a:r>
              <a:rPr lang="en-GB" sz="3200" dirty="0"/>
              <a:t>Investigation of single- and multi-phase, turbulent flow, CFD applications using IC-FERST/Fluidity for industrial applications of interest to ICL and BP researchers.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ICAM62  Date: June 2019</a:t>
            </a:r>
          </a:p>
        </p:txBody>
      </p:sp>
      <p:sp>
        <p:nvSpPr>
          <p:cNvPr id="31" name="Text Placeholder 12"/>
          <p:cNvSpPr txBox="1">
            <a:spLocks/>
          </p:cNvSpPr>
          <p:nvPr/>
        </p:nvSpPr>
        <p:spPr>
          <a:xfrm>
            <a:off x="10531475" y="881982"/>
            <a:ext cx="9244098" cy="694903"/>
          </a:xfrm>
          <a:prstGeom prst="rect">
            <a:avLst/>
          </a:prstGeom>
          <a:solidFill>
            <a:srgbClr val="DCE6F1"/>
          </a:solidFill>
        </p:spPr>
        <p:txBody>
          <a:bodyPr anchor="ctr" anchorCtr="0"/>
          <a:lstStyle/>
          <a:p>
            <a:pPr marL="1566070" marR="0" lvl="0" indent="-1566070" algn="ctr" defTabSz="417618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4000" b="1"/>
              <a:t>UNDERPINNING TOOLS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Content Placeholder 18"/>
          <p:cNvSpPr txBox="1">
            <a:spLocks/>
          </p:cNvSpPr>
          <p:nvPr/>
        </p:nvSpPr>
        <p:spPr>
          <a:xfrm>
            <a:off x="10531475" y="12525932"/>
            <a:ext cx="9226641" cy="934571"/>
          </a:xfrm>
          <a:prstGeom prst="rect">
            <a:avLst/>
          </a:prstGeom>
          <a:solidFill>
            <a:schemeClr val="accent2"/>
          </a:solidFill>
        </p:spPr>
        <p:txBody>
          <a:bodyPr vert="horz" lIns="144096" tIns="144096" rIns="144096" bIns="0" rtlCol="0" anchor="t" anchorCtr="0">
            <a:noAutofit/>
          </a:bodyPr>
          <a:lstStyle>
            <a:lvl1pPr marL="0" indent="0" algn="l" defTabSz="4174944" rtl="0" eaLnBrk="1" latinLnBrk="0" hangingPunct="1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buFont typeface="Arial" pitchFamily="34" charset="0"/>
              <a:buNone/>
              <a:defRPr sz="35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sz="31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1097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68565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6037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3510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/>
              <a:t>Results &amp; Discussion</a:t>
            </a:r>
          </a:p>
        </p:txBody>
      </p:sp>
      <p:sp>
        <p:nvSpPr>
          <p:cNvPr id="36" name="Content Placeholder 18"/>
          <p:cNvSpPr txBox="1">
            <a:spLocks/>
          </p:cNvSpPr>
          <p:nvPr/>
        </p:nvSpPr>
        <p:spPr>
          <a:xfrm>
            <a:off x="20165461" y="12475271"/>
            <a:ext cx="9226641" cy="934571"/>
          </a:xfrm>
          <a:prstGeom prst="rect">
            <a:avLst/>
          </a:prstGeom>
          <a:solidFill>
            <a:schemeClr val="accent2"/>
          </a:solidFill>
        </p:spPr>
        <p:txBody>
          <a:bodyPr vert="horz" lIns="144096" tIns="144096" rIns="144096" bIns="0" rtlCol="0" anchor="t" anchorCtr="0">
            <a:noAutofit/>
          </a:bodyPr>
          <a:lstStyle>
            <a:lvl1pPr marL="0" indent="0" algn="l" defTabSz="4174944" rtl="0" eaLnBrk="1" latinLnBrk="0" hangingPunct="1">
              <a:lnSpc>
                <a:spcPts val="5206"/>
              </a:lnSpc>
              <a:spcBef>
                <a:spcPts val="0"/>
              </a:spcBef>
              <a:spcAft>
                <a:spcPts val="802"/>
              </a:spcAft>
              <a:buSzPct val="105000"/>
              <a:buFont typeface="Wingdings" pitchFamily="2" charset="2"/>
              <a:buNone/>
              <a:defRPr sz="39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buFont typeface="Arial" pitchFamily="34" charset="0"/>
              <a:buNone/>
              <a:defRPr sz="35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lang="en-US" sz="35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sz="31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4174944" rtl="0" eaLnBrk="1" latinLnBrk="0" hangingPunct="1">
              <a:lnSpc>
                <a:spcPts val="4203"/>
              </a:lnSpc>
              <a:spcBef>
                <a:spcPts val="0"/>
              </a:spcBef>
              <a:spcAft>
                <a:spcPts val="802"/>
              </a:spcAft>
              <a:buFont typeface="Arial" pitchFamily="34" charset="0"/>
              <a:buNone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1097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68565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6037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3510" indent="-1043736" algn="l" defTabSz="41749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/>
              <a:t>Results &amp; Discussion</a:t>
            </a:r>
            <a:endParaRPr lang="en-GB" sz="4000" dirty="0"/>
          </a:p>
        </p:txBody>
      </p:sp>
      <p:sp>
        <p:nvSpPr>
          <p:cNvPr id="32" name="Content Placeholder 23"/>
          <p:cNvSpPr>
            <a:spLocks noGrp="1"/>
          </p:cNvSpPr>
          <p:nvPr>
            <p:ph idx="21"/>
          </p:nvPr>
        </p:nvSpPr>
        <p:spPr>
          <a:xfrm>
            <a:off x="890032" y="6857998"/>
            <a:ext cx="28502070" cy="5505129"/>
          </a:xfrm>
        </p:spPr>
        <p:txBody>
          <a:bodyPr numCol="3" spcCol="36000">
            <a:normAutofit/>
          </a:bodyPr>
          <a:lstStyle/>
          <a:p>
            <a:pPr>
              <a:lnSpc>
                <a:spcPts val="4204"/>
              </a:lnSpc>
            </a:pPr>
            <a:r>
              <a:rPr lang="en-GB" sz="3600" dirty="0"/>
              <a:t>Computational fluid dynamics (CFD) encompasses a range of methods and techniques that are widely adopted for fundamental work in both academia and industry. From aeronautics to energy sector, the development of state-of-the-art fluid modelling techniques are of important significance to vital applications, such as for prototyping and design, in scientific investigations, and engineering. </a:t>
            </a:r>
          </a:p>
          <a:p>
            <a:pPr marL="265113">
              <a:lnSpc>
                <a:spcPts val="4204"/>
              </a:lnSpc>
            </a:pPr>
            <a:r>
              <a:rPr lang="en-GB" sz="3600" b="0" dirty="0"/>
              <a:t>In the context of this project, the Oil and Gas industry are making increasing use of new techniques within CFD to model engineering scale processes to improve safety and increase productivity.</a:t>
            </a:r>
          </a:p>
          <a:p>
            <a:pPr marL="265113">
              <a:lnSpc>
                <a:spcPts val="4204"/>
              </a:lnSpc>
            </a:pPr>
            <a:endParaRPr lang="en-GB" sz="3600" b="0" dirty="0"/>
          </a:p>
          <a:p>
            <a:pPr marL="265113">
              <a:lnSpc>
                <a:spcPts val="4204"/>
              </a:lnSpc>
            </a:pPr>
            <a:r>
              <a:rPr lang="en-GB" sz="3600" b="0" dirty="0"/>
              <a:t>Industrial partners are often interested in research codes as they are often able to better represent and resolve multi-scale and multi-physics processes through the development of advanced techniques, such as dynamic mesh-optimisation</a:t>
            </a:r>
            <a:r>
              <a:rPr lang="en-GB" sz="3600" b="0" baseline="30000" dirty="0"/>
              <a:t>1</a:t>
            </a:r>
            <a:r>
              <a:rPr lang="en-GB" sz="3600" b="0" dirty="0"/>
              <a:t>, higher-order methods</a:t>
            </a:r>
            <a:r>
              <a:rPr lang="en-GB" sz="3600" b="0" baseline="30000" dirty="0"/>
              <a:t>2</a:t>
            </a:r>
            <a:r>
              <a:rPr lang="en-GB" sz="3600" b="0" dirty="0"/>
              <a:t>, and solid-fluid coupling</a:t>
            </a:r>
            <a:r>
              <a:rPr lang="en-GB" sz="3600" b="0" baseline="30000" dirty="0"/>
              <a:t>3</a:t>
            </a:r>
            <a:r>
              <a:rPr lang="en-GB" sz="3600" b="0" dirty="0"/>
              <a:t>.</a:t>
            </a:r>
          </a:p>
          <a:p>
            <a:pPr marL="363538">
              <a:lnSpc>
                <a:spcPts val="4204"/>
              </a:lnSpc>
            </a:pPr>
            <a:endParaRPr lang="en-GB" sz="3600" b="0" dirty="0"/>
          </a:p>
          <a:p>
            <a:pPr marL="363538">
              <a:lnSpc>
                <a:spcPts val="4204"/>
              </a:lnSpc>
            </a:pPr>
            <a:r>
              <a:rPr lang="en-GB" sz="3600" b="0" dirty="0"/>
              <a:t>The project aims to evaluate and improve the modelling capabilities of BP in the context of Oil and Gas using advanced, research-led CFD code IC-FERST/Fluidity developed in Imperial College London.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192F88-A626-48FC-9C34-6C51710CDC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148" y="33516363"/>
            <a:ext cx="5283158" cy="13816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FC81FA-EB3F-40D2-A004-675316E25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368" y="32713108"/>
            <a:ext cx="2083339" cy="26936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C475B3-10CE-4C4E-9C0D-632C74A1FF8C}"/>
              </a:ext>
            </a:extLst>
          </p:cNvPr>
          <p:cNvSpPr/>
          <p:nvPr/>
        </p:nvSpPr>
        <p:spPr>
          <a:xfrm>
            <a:off x="20172918" y="28688568"/>
            <a:ext cx="922664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000" b="1" dirty="0"/>
              <a:t>REFERENCES</a:t>
            </a:r>
            <a:endParaRPr lang="en-GB" sz="2000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800" dirty="0"/>
              <a:t>Pain, C. C., </a:t>
            </a:r>
            <a:r>
              <a:rPr lang="en-GB" sz="1800" dirty="0" err="1"/>
              <a:t>Umpleby</a:t>
            </a:r>
            <a:r>
              <a:rPr lang="en-GB" sz="1800" dirty="0"/>
              <a:t>, A. P., de Oliveira, C. R. E. &amp; Goddard, A. J. H. 2001 Tetrahedral mesh optimisation and adaptivity for steady-state and transient finite element calculations. Computer Methods Appl. Mech. Eng.190, 3771–3796. (doi:10.1016/S0045-7825(00)00294-2) 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800" dirty="0"/>
              <a:t>Salinas P, </a:t>
            </a:r>
            <a:r>
              <a:rPr lang="en-GB" sz="1800" dirty="0" err="1"/>
              <a:t>Pavlidis</a:t>
            </a:r>
            <a:r>
              <a:rPr lang="en-GB" sz="1800" dirty="0"/>
              <a:t> D, </a:t>
            </a:r>
            <a:r>
              <a:rPr lang="en-GB" sz="1800" dirty="0" err="1"/>
              <a:t>Xie</a:t>
            </a:r>
            <a:r>
              <a:rPr lang="en-GB" sz="1800" dirty="0"/>
              <a:t> Z, Osman H, Pain CC, Jackson MD et al., 2018, A discontinuous control volume finite element method for multi-phase flow in heterogeneous porous media, JOURNAL OF COMPUTATIONAL PHYSICS, Vol: 352, Pages: 602-614, ISSN: 0021-9991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800" dirty="0"/>
              <a:t>Obeysekara A, Lei Q, Salinas P, et al., 2018, Modelling stress-dependent single and multi-phase flows in fractured porous media based on an immersed-body method with mesh adaptivity, Computers and Geotechnics, Vol:103, ISSN:0266-352X, 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800" dirty="0"/>
              <a:t>B. N., Rajani &amp; Kandasamy, A &amp; Majumdar, Sekhar. (2016). LES of Flow past Circular Cylinder at Re = 3900. Journal of Applied Fluid Mechanics. 9. 1421-1435. 10.18869/acadpub.jafm.68.228.24178.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432B648-802E-48C3-9BC6-D24D4231960F}"/>
              </a:ext>
            </a:extLst>
          </p:cNvPr>
          <p:cNvGrpSpPr/>
          <p:nvPr/>
        </p:nvGrpSpPr>
        <p:grpSpPr>
          <a:xfrm>
            <a:off x="1320911" y="25081585"/>
            <a:ext cx="8341221" cy="5907695"/>
            <a:chOff x="31241031" y="26376699"/>
            <a:chExt cx="8341221" cy="5907695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181751D-992F-4E57-98A2-4638233130BF}"/>
                </a:ext>
              </a:extLst>
            </p:cNvPr>
            <p:cNvGrpSpPr/>
            <p:nvPr/>
          </p:nvGrpSpPr>
          <p:grpSpPr>
            <a:xfrm>
              <a:off x="31920702" y="26376699"/>
              <a:ext cx="6852769" cy="5226477"/>
              <a:chOff x="282494" y="2705878"/>
              <a:chExt cx="5491553" cy="3476511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B7E4D44-64CF-4BE9-88EC-1F7CDAE4122C}"/>
                  </a:ext>
                </a:extLst>
              </p:cNvPr>
              <p:cNvSpPr/>
              <p:nvPr/>
            </p:nvSpPr>
            <p:spPr>
              <a:xfrm>
                <a:off x="1072238" y="3447349"/>
                <a:ext cx="3625327" cy="219196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6E5A5FD-00D4-4813-BBD1-14DF8ADADCDC}"/>
                  </a:ext>
                </a:extLst>
              </p:cNvPr>
              <p:cNvSpPr/>
              <p:nvPr/>
            </p:nvSpPr>
            <p:spPr>
              <a:xfrm>
                <a:off x="1520224" y="4389379"/>
                <a:ext cx="185539" cy="172123"/>
              </a:xfrm>
              <a:prstGeom prst="ellipse">
                <a:avLst/>
              </a:pr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6058D9FF-96E0-45B2-A3C6-F59B50F6B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311" y="5845996"/>
                <a:ext cx="37991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8128629D-4FE6-4BDB-A7AF-71B20B69EE76}"/>
                  </a:ext>
                </a:extLst>
              </p:cNvPr>
              <p:cNvGrpSpPr/>
              <p:nvPr/>
            </p:nvGrpSpPr>
            <p:grpSpPr>
              <a:xfrm>
                <a:off x="282494" y="2705878"/>
                <a:ext cx="5491553" cy="3476511"/>
                <a:chOff x="282494" y="2705878"/>
                <a:chExt cx="5491553" cy="3476511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720403D0-5DF9-4F32-848B-266705BAB045}"/>
                    </a:ext>
                  </a:extLst>
                </p:cNvPr>
                <p:cNvGrpSpPr/>
                <p:nvPr/>
              </p:nvGrpSpPr>
              <p:grpSpPr>
                <a:xfrm>
                  <a:off x="1072238" y="2781117"/>
                  <a:ext cx="3625327" cy="539192"/>
                  <a:chOff x="1057426" y="3507258"/>
                  <a:chExt cx="4414172" cy="1171885"/>
                </a:xfrm>
              </p:grpSpPr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59F550EE-DBE7-4508-B963-EDA667507F8F}"/>
                      </a:ext>
                    </a:extLst>
                  </p:cNvPr>
                  <p:cNvSpPr/>
                  <p:nvPr/>
                </p:nvSpPr>
                <p:spPr>
                  <a:xfrm>
                    <a:off x="1057426" y="3507258"/>
                    <a:ext cx="4414172" cy="1171885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BC80DA51-0DAA-4D6C-950A-92FC906D96DC}"/>
                      </a:ext>
                    </a:extLst>
                  </p:cNvPr>
                  <p:cNvSpPr/>
                  <p:nvPr/>
                </p:nvSpPr>
                <p:spPr>
                  <a:xfrm>
                    <a:off x="1520005" y="3507258"/>
                    <a:ext cx="225911" cy="1171885"/>
                  </a:xfrm>
                  <a:prstGeom prst="rect">
                    <a:avLst/>
                  </a:prstGeom>
                  <a:solidFill>
                    <a:srgbClr val="A5A5A5"/>
                  </a:solidFill>
                  <a:ln w="12700" cap="flat" cmpd="sng" algn="ctr">
                    <a:solidFill>
                      <a:srgbClr val="A5A5A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63AB781-9DF4-4798-BFA7-C618554952A5}"/>
                    </a:ext>
                  </a:extLst>
                </p:cNvPr>
                <p:cNvSpPr txBox="1"/>
                <p:nvPr/>
              </p:nvSpPr>
              <p:spPr>
                <a:xfrm>
                  <a:off x="282494" y="2908157"/>
                  <a:ext cx="11510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TOP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FBA1EB52-4083-4DF0-8848-B01AA2890E03}"/>
                    </a:ext>
                  </a:extLst>
                </p:cNvPr>
                <p:cNvSpPr txBox="1"/>
                <p:nvPr/>
              </p:nvSpPr>
              <p:spPr>
                <a:xfrm>
                  <a:off x="289303" y="4301092"/>
                  <a:ext cx="11510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SIDE</a:t>
                  </a:r>
                </a:p>
              </p:txBody>
            </p: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5B885347-FE70-477C-A3C1-F4FF04E02DC6}"/>
                    </a:ext>
                  </a:extLst>
                </p:cNvPr>
                <p:cNvCxnSpPr/>
                <p:nvPr/>
              </p:nvCxnSpPr>
              <p:spPr>
                <a:xfrm>
                  <a:off x="1787955" y="4331870"/>
                  <a:ext cx="0" cy="297387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4C9B24ED-640E-4B10-A67E-ADE9E74736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0499" y="3447349"/>
                  <a:ext cx="0" cy="2265082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D2000002-C5BC-41E5-8198-A296AA9D0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0499" y="2705878"/>
                  <a:ext cx="0" cy="68580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E24D33A7-4D73-46AE-85E3-CA5831185FF1}"/>
                    </a:ext>
                  </a:extLst>
                </p:cNvPr>
                <p:cNvCxnSpPr/>
                <p:nvPr/>
              </p:nvCxnSpPr>
              <p:spPr>
                <a:xfrm>
                  <a:off x="1520224" y="5845996"/>
                  <a:ext cx="3245414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2B3784C9-A904-41BF-A54E-128E48315A36}"/>
                    </a:ext>
                  </a:extLst>
                </p:cNvPr>
                <p:cNvSpPr txBox="1"/>
                <p:nvPr/>
              </p:nvSpPr>
              <p:spPr>
                <a:xfrm>
                  <a:off x="1787955" y="4331870"/>
                  <a:ext cx="12070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D=0.01 m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81AD6C84-B7DD-469F-9859-A8795EA76DF1}"/>
                    </a:ext>
                  </a:extLst>
                </p:cNvPr>
                <p:cNvSpPr txBox="1"/>
                <p:nvPr/>
              </p:nvSpPr>
              <p:spPr>
                <a:xfrm>
                  <a:off x="1182038" y="5863445"/>
                  <a:ext cx="7803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Li=5D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FD08C269-6C46-4B3D-B131-071719C7BF7F}"/>
                    </a:ext>
                  </a:extLst>
                </p:cNvPr>
                <p:cNvSpPr txBox="1"/>
                <p:nvPr/>
              </p:nvSpPr>
              <p:spPr>
                <a:xfrm>
                  <a:off x="2994961" y="5874612"/>
                  <a:ext cx="11044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Lo=25D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9B34CD6F-5825-4D2E-A715-0A9366A402EB}"/>
                    </a:ext>
                  </a:extLst>
                </p:cNvPr>
                <p:cNvSpPr txBox="1"/>
                <p:nvPr/>
              </p:nvSpPr>
              <p:spPr>
                <a:xfrm>
                  <a:off x="4913404" y="4543333"/>
                  <a:ext cx="8606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H=30D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F759B13-FE89-4E3A-B1D6-DFF20A1218AD}"/>
                    </a:ext>
                  </a:extLst>
                </p:cNvPr>
                <p:cNvSpPr txBox="1"/>
                <p:nvPr/>
              </p:nvSpPr>
              <p:spPr>
                <a:xfrm>
                  <a:off x="4913404" y="3008727"/>
                  <a:ext cx="8538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W=</a:t>
                  </a:r>
                  <a:r>
                    <a:rPr kumimoji="0" lang="el-GR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π</a:t>
                  </a:r>
                  <a:r>
                    <a:rPr kumimoji="0" lang="en-GB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D</a:t>
                  </a:r>
                </a:p>
              </p:txBody>
            </p:sp>
          </p:grp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1DDCE1C-A1D8-439D-BB53-A9C9DE0337DC}"/>
                </a:ext>
              </a:extLst>
            </p:cNvPr>
            <p:cNvSpPr/>
            <p:nvPr/>
          </p:nvSpPr>
          <p:spPr>
            <a:xfrm>
              <a:off x="31241031" y="31576508"/>
              <a:ext cx="834122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dirty="0"/>
                <a:t>Figure 1 – </a:t>
              </a:r>
              <a:r>
                <a:rPr lang="en-GB" sz="2000" dirty="0"/>
                <a:t>Schematic of 3D flow past a cylinder investigation from a 30D x </a:t>
              </a:r>
              <a:r>
                <a:rPr lang="en-GB" sz="2000" dirty="0">
                  <a:solidFill>
                    <a:schemeClr val="bg2">
                      <a:lumMod val="75000"/>
                    </a:schemeClr>
                  </a:solidFill>
                </a:rPr>
                <a:t>30D x </a:t>
              </a:r>
              <a:r>
                <a:rPr lang="el-GR" sz="2000" kern="0" dirty="0">
                  <a:solidFill>
                    <a:schemeClr val="bg2">
                      <a:lumMod val="75000"/>
                    </a:schemeClr>
                  </a:solidFill>
                </a:rPr>
                <a:t>π</a:t>
              </a:r>
              <a:r>
                <a:rPr lang="en-GB" sz="2000" kern="0" dirty="0">
                  <a:solidFill>
                    <a:schemeClr val="bg2">
                      <a:lumMod val="75000"/>
                    </a:schemeClr>
                  </a:solidFill>
                </a:rPr>
                <a:t>D domain</a:t>
              </a:r>
              <a:r>
                <a:rPr lang="en-GB" sz="2000" dirty="0">
                  <a:solidFill>
                    <a:schemeClr val="bg2">
                      <a:lumMod val="75000"/>
                    </a:schemeClr>
                  </a:solidFill>
                </a:rPr>
                <a:t> from </a:t>
              </a:r>
              <a:r>
                <a:rPr lang="en-GB" sz="2000" i="1" dirty="0"/>
                <a:t>Rajani et al (2016)</a:t>
              </a:r>
              <a:r>
                <a:rPr lang="en-GB" sz="2000" i="1" baseline="30000" dirty="0"/>
                <a:t>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F4711E1A-7AA4-4293-870F-E523B8C0D461}"/>
              </a:ext>
            </a:extLst>
          </p:cNvPr>
          <p:cNvGrpSpPr/>
          <p:nvPr/>
        </p:nvGrpSpPr>
        <p:grpSpPr>
          <a:xfrm>
            <a:off x="10667876" y="21076233"/>
            <a:ext cx="9309667" cy="4851794"/>
            <a:chOff x="10553740" y="19309060"/>
            <a:chExt cx="9309667" cy="48517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51D86D-C3B1-451C-AB2F-E019189EE5E1}"/>
                </a:ext>
              </a:extLst>
            </p:cNvPr>
            <p:cNvGrpSpPr/>
            <p:nvPr/>
          </p:nvGrpSpPr>
          <p:grpSpPr>
            <a:xfrm>
              <a:off x="10620908" y="19309060"/>
              <a:ext cx="9242499" cy="3929091"/>
              <a:chOff x="11329714" y="13947109"/>
              <a:chExt cx="8081575" cy="360352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CED61-6E82-44AE-936B-EDFF92582A32}"/>
                  </a:ext>
                </a:extLst>
              </p:cNvPr>
              <p:cNvSpPr txBox="1"/>
              <p:nvPr/>
            </p:nvSpPr>
            <p:spPr>
              <a:xfrm>
                <a:off x="17413325" y="13947109"/>
                <a:ext cx="1997964" cy="1762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b="1" dirty="0"/>
                  <a:t>(A)</a:t>
                </a:r>
              </a:p>
              <a:p>
                <a:r>
                  <a:rPr lang="en-GB" sz="1800" b="1" dirty="0"/>
                  <a:t>Re = 3900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Adaptive mesh on velocity </a:t>
                </a:r>
              </a:p>
              <a:p>
                <a:endParaRPr lang="en-GB" sz="1800" dirty="0"/>
              </a:p>
              <a:p>
                <a:endParaRPr lang="en-GB" sz="1200" dirty="0"/>
              </a:p>
              <a:p>
                <a:r>
                  <a:rPr lang="en-GB" sz="1200" dirty="0"/>
                  <a:t> 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54154E-04EF-439C-BAE3-643FEBA1491E}"/>
                  </a:ext>
                </a:extLst>
              </p:cNvPr>
              <p:cNvSpPr txBox="1"/>
              <p:nvPr/>
            </p:nvSpPr>
            <p:spPr>
              <a:xfrm>
                <a:off x="17434501" y="15799211"/>
                <a:ext cx="1822874" cy="1532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b="1" dirty="0"/>
                  <a:t>(B)</a:t>
                </a:r>
              </a:p>
              <a:p>
                <a:r>
                  <a:rPr lang="en-GB" sz="1800" b="1" dirty="0"/>
                  <a:t>Re = 100 000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Adaptive mesh on velocity </a:t>
                </a:r>
              </a:p>
              <a:p>
                <a:endParaRPr lang="en-GB" sz="1200" dirty="0"/>
              </a:p>
              <a:p>
                <a:r>
                  <a:rPr lang="en-GB" sz="1200" dirty="0"/>
                  <a:t> </a:t>
                </a: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8D8CF391-565C-4BC8-BCEE-0A3A676767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29714" y="13979281"/>
                <a:ext cx="5464914" cy="1762518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6106C2EB-C373-4766-A997-C7F09B6DC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6977" y="15799211"/>
                <a:ext cx="5447650" cy="1751424"/>
              </a:xfrm>
              <a:prstGeom prst="rect">
                <a:avLst/>
              </a:prstGeom>
            </p:spPr>
          </p:pic>
        </p:grp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E84FC3E-83CE-489A-9566-212017CBA25B}"/>
                </a:ext>
              </a:extLst>
            </p:cNvPr>
            <p:cNvSpPr/>
            <p:nvPr/>
          </p:nvSpPr>
          <p:spPr>
            <a:xfrm>
              <a:off x="10553740" y="23452968"/>
              <a:ext cx="897044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dirty="0"/>
                <a:t>Figure 3 – </a:t>
              </a:r>
              <a:r>
                <a:rPr lang="en-GB" sz="2000" dirty="0"/>
                <a:t>Velocity colouring and glyphs of turbulent flow around a cylinder modelled using IC-FERST for (A) Re=3900 and (B) Re=100,000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7E15AF0-8B00-4858-8727-8774B5581900}"/>
              </a:ext>
            </a:extLst>
          </p:cNvPr>
          <p:cNvGrpSpPr/>
          <p:nvPr/>
        </p:nvGrpSpPr>
        <p:grpSpPr>
          <a:xfrm>
            <a:off x="10696492" y="26696015"/>
            <a:ext cx="8918978" cy="8553335"/>
            <a:chOff x="10794313" y="24811663"/>
            <a:chExt cx="8918978" cy="8553335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3298E668-F1A6-4426-BAAC-42E346F701F3}"/>
                </a:ext>
              </a:extLst>
            </p:cNvPr>
            <p:cNvGrpSpPr/>
            <p:nvPr/>
          </p:nvGrpSpPr>
          <p:grpSpPr>
            <a:xfrm>
              <a:off x="10794313" y="24811663"/>
              <a:ext cx="8205263" cy="8553335"/>
              <a:chOff x="10704749" y="24763151"/>
              <a:chExt cx="8205263" cy="8553335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9B20BB25-09A8-4502-9DBA-B8C6A9D72702}"/>
                  </a:ext>
                </a:extLst>
              </p:cNvPr>
              <p:cNvGrpSpPr/>
              <p:nvPr/>
            </p:nvGrpSpPr>
            <p:grpSpPr>
              <a:xfrm>
                <a:off x="10704749" y="24763151"/>
                <a:ext cx="6996078" cy="7774884"/>
                <a:chOff x="10704749" y="24763151"/>
                <a:chExt cx="6996078" cy="7774884"/>
              </a:xfrm>
            </p:grpSpPr>
            <p:pic>
              <p:nvPicPr>
                <p:cNvPr id="184" name="Picture 183">
                  <a:extLst>
                    <a:ext uri="{FF2B5EF4-FFF2-40B4-BE49-F238E27FC236}">
                      <a16:creationId xmlns:a16="http://schemas.microsoft.com/office/drawing/2014/main" id="{08DE5557-97ED-4EB2-BEFE-0AC55C3FEF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443"/>
                <a:stretch/>
              </p:blipFill>
              <p:spPr>
                <a:xfrm>
                  <a:off x="10704749" y="29509132"/>
                  <a:ext cx="6996078" cy="3028903"/>
                </a:xfrm>
                <a:prstGeom prst="rect">
                  <a:avLst/>
                </a:prstGeom>
              </p:spPr>
            </p:pic>
            <p:pic>
              <p:nvPicPr>
                <p:cNvPr id="186" name="Picture 185">
                  <a:extLst>
                    <a:ext uri="{FF2B5EF4-FFF2-40B4-BE49-F238E27FC236}">
                      <a16:creationId xmlns:a16="http://schemas.microsoft.com/office/drawing/2014/main" id="{11244A9A-E93A-42C1-A10B-05EDBE8467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325" b="9083"/>
                <a:stretch/>
              </p:blipFill>
              <p:spPr>
                <a:xfrm>
                  <a:off x="10711139" y="24763151"/>
                  <a:ext cx="6989688" cy="2291189"/>
                </a:xfrm>
                <a:prstGeom prst="rect">
                  <a:avLst/>
                </a:prstGeom>
              </p:spPr>
            </p:pic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F928A5E6-88DF-421C-BE79-8E25D1EE14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188" b="10220"/>
                <a:stretch/>
              </p:blipFill>
              <p:spPr>
                <a:xfrm>
                  <a:off x="10711139" y="27129730"/>
                  <a:ext cx="6989688" cy="2291191"/>
                </a:xfrm>
                <a:prstGeom prst="rect">
                  <a:avLst/>
                </a:prstGeom>
              </p:spPr>
            </p:pic>
          </p:grp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11CC6708-CED4-47EF-8F3A-7EE12993495E}"/>
                  </a:ext>
                </a:extLst>
              </p:cNvPr>
              <p:cNvSpPr/>
              <p:nvPr/>
            </p:nvSpPr>
            <p:spPr>
              <a:xfrm>
                <a:off x="10704749" y="32069991"/>
                <a:ext cx="8205263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04"/>
                  </a:lnSpc>
                </a:pPr>
                <a:endParaRPr lang="en-GB" sz="2400" dirty="0"/>
              </a:p>
              <a:p>
                <a:pPr>
                  <a:lnSpc>
                    <a:spcPct val="100000"/>
                  </a:lnSpc>
                </a:pPr>
                <a:r>
                  <a:rPr lang="en-GB" sz="2000" b="1" dirty="0"/>
                  <a:t>Figure 4 –</a:t>
                </a:r>
                <a:r>
                  <a:rPr lang="en-GB" sz="2000" dirty="0"/>
                  <a:t>Instantaneous snapshot visualising vortex structure of the developed turbulent flow around the cylinder from three views</a:t>
                </a:r>
                <a:endParaRPr lang="en-GB" sz="2400" dirty="0"/>
              </a:p>
            </p:txBody>
          </p:sp>
        </p:grp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DFD92A0-0F22-4EED-BA71-C63DE9C1EE2C}"/>
                </a:ext>
              </a:extLst>
            </p:cNvPr>
            <p:cNvSpPr/>
            <p:nvPr/>
          </p:nvSpPr>
          <p:spPr>
            <a:xfrm>
              <a:off x="17814609" y="24811663"/>
              <a:ext cx="1871409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000" b="1" dirty="0"/>
                <a:t>SIDE VIEW</a:t>
              </a:r>
            </a:p>
            <a:p>
              <a:r>
                <a:rPr lang="en-GB" sz="2000" b="1" dirty="0"/>
                <a:t>Re = 3900</a:t>
              </a:r>
            </a:p>
            <a:p>
              <a:endParaRPr lang="en-GB" sz="2000" dirty="0"/>
            </a:p>
            <a:p>
              <a:r>
                <a:rPr lang="en-GB" sz="2000" dirty="0"/>
                <a:t>Adaptive mesh on velocity 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FF22109-417B-40C0-BBAF-EFE9EDD10521}"/>
                </a:ext>
              </a:extLst>
            </p:cNvPr>
            <p:cNvSpPr/>
            <p:nvPr/>
          </p:nvSpPr>
          <p:spPr>
            <a:xfrm>
              <a:off x="17814610" y="27102852"/>
              <a:ext cx="1871409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000" b="1" dirty="0"/>
                <a:t>TOP VIEW</a:t>
              </a:r>
            </a:p>
            <a:p>
              <a:r>
                <a:rPr lang="en-GB" sz="2000" b="1" dirty="0"/>
                <a:t>Re = 3900</a:t>
              </a:r>
            </a:p>
            <a:p>
              <a:endParaRPr lang="en-GB" sz="2000" dirty="0"/>
            </a:p>
            <a:p>
              <a:r>
                <a:rPr lang="en-GB" sz="2000" dirty="0"/>
                <a:t>Adaptive mesh on velocity 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4422067A-E975-4D12-8575-F817726C043A}"/>
                </a:ext>
              </a:extLst>
            </p:cNvPr>
            <p:cNvSpPr/>
            <p:nvPr/>
          </p:nvSpPr>
          <p:spPr>
            <a:xfrm>
              <a:off x="17841882" y="29562183"/>
              <a:ext cx="1871409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000" b="1" dirty="0"/>
                <a:t>3D VIEW</a:t>
              </a:r>
            </a:p>
            <a:p>
              <a:r>
                <a:rPr lang="en-GB" sz="2000" b="1" dirty="0"/>
                <a:t>Re = 3900</a:t>
              </a:r>
            </a:p>
            <a:p>
              <a:endParaRPr lang="en-GB" sz="2000" dirty="0"/>
            </a:p>
            <a:p>
              <a:r>
                <a:rPr lang="en-GB" sz="2000" dirty="0"/>
                <a:t>Adaptive mesh on velocity </a:t>
              </a:r>
            </a:p>
          </p:txBody>
        </p:sp>
      </p:grp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F50319A-92FC-41A4-A752-83D3BDD11742}"/>
              </a:ext>
            </a:extLst>
          </p:cNvPr>
          <p:cNvSpPr/>
          <p:nvPr/>
        </p:nvSpPr>
        <p:spPr>
          <a:xfrm>
            <a:off x="1320911" y="34306911"/>
            <a:ext cx="8752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GB" sz="2000" b="1" dirty="0"/>
          </a:p>
          <a:p>
            <a:pPr>
              <a:lnSpc>
                <a:spcPct val="100000"/>
              </a:lnSpc>
            </a:pPr>
            <a:r>
              <a:rPr lang="en-GB" sz="2000" b="1" dirty="0"/>
              <a:t>Figure 2 – </a:t>
            </a:r>
            <a:r>
              <a:rPr lang="en-GB" sz="2000" dirty="0"/>
              <a:t>Schematic of pipe with two 90° bends for simulation of single phase turbulent flow (Re 100,000)</a:t>
            </a:r>
            <a:endParaRPr lang="en-GB" sz="2000" i="1" baseline="30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38B032-C85F-432A-B711-04CC1D8E6287}"/>
              </a:ext>
            </a:extLst>
          </p:cNvPr>
          <p:cNvGrpSpPr/>
          <p:nvPr/>
        </p:nvGrpSpPr>
        <p:grpSpPr>
          <a:xfrm>
            <a:off x="1230339" y="31942589"/>
            <a:ext cx="9574103" cy="2721787"/>
            <a:chOff x="1230339" y="31828289"/>
            <a:chExt cx="9574103" cy="272178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28CAC0E-D374-4BF2-BB7A-48B67D9F5390}"/>
                </a:ext>
              </a:extLst>
            </p:cNvPr>
            <p:cNvGrpSpPr/>
            <p:nvPr/>
          </p:nvGrpSpPr>
          <p:grpSpPr>
            <a:xfrm>
              <a:off x="1230339" y="31828289"/>
              <a:ext cx="8198936" cy="2721787"/>
              <a:chOff x="1230339" y="31599689"/>
              <a:chExt cx="8198936" cy="2721787"/>
            </a:xfrm>
          </p:grpSpPr>
          <p:cxnSp>
            <p:nvCxnSpPr>
              <p:cNvPr id="223" name="Connector: Elbow 222">
                <a:extLst>
                  <a:ext uri="{FF2B5EF4-FFF2-40B4-BE49-F238E27FC236}">
                    <a16:creationId xmlns:a16="http://schemas.microsoft.com/office/drawing/2014/main" id="{50D3999A-2820-4E0B-8D67-0F10000EE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0582" y="31668765"/>
                <a:ext cx="8092449" cy="1987781"/>
              </a:xfrm>
              <a:prstGeom prst="bentConnector3">
                <a:avLst>
                  <a:gd name="adj1" fmla="val 52197"/>
                </a:avLst>
              </a:prstGeom>
              <a:ln w="2540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404684CD-CDAA-421C-961B-67729BF1A40A}"/>
                  </a:ext>
                </a:extLst>
              </p:cNvPr>
              <p:cNvCxnSpPr/>
              <p:nvPr/>
            </p:nvCxnSpPr>
            <p:spPr>
              <a:xfrm>
                <a:off x="5251022" y="33970678"/>
                <a:ext cx="4049869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4CAFC1BE-513A-4B5A-9B50-C75A123EE223}"/>
                  </a:ext>
                </a:extLst>
              </p:cNvPr>
              <p:cNvSpPr txBox="1"/>
              <p:nvPr/>
            </p:nvSpPr>
            <p:spPr>
              <a:xfrm>
                <a:off x="7091308" y="34013699"/>
                <a:ext cx="1378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10 m</a:t>
                </a:r>
              </a:p>
            </p:txBody>
          </p: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D1AC2C38-C047-4EC3-8580-97EFF9979F24}"/>
                  </a:ext>
                </a:extLst>
              </p:cNvPr>
              <p:cNvCxnSpPr/>
              <p:nvPr/>
            </p:nvCxnSpPr>
            <p:spPr>
              <a:xfrm>
                <a:off x="1230339" y="31916075"/>
                <a:ext cx="4049869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33E92012-8FB6-4C79-B470-9A9BEB5CF35D}"/>
                  </a:ext>
                </a:extLst>
              </p:cNvPr>
              <p:cNvSpPr txBox="1"/>
              <p:nvPr/>
            </p:nvSpPr>
            <p:spPr>
              <a:xfrm>
                <a:off x="3070625" y="31959096"/>
                <a:ext cx="1378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10 m</a:t>
                </a:r>
              </a:p>
            </p:txBody>
          </p: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3B512DDF-57BA-4044-8645-B7816D00E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5091" y="31599689"/>
                <a:ext cx="0" cy="1916674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59176CC-E1E4-4D7E-BC64-5AD1A958A387}"/>
                  </a:ext>
                </a:extLst>
              </p:cNvPr>
              <p:cNvSpPr txBox="1"/>
              <p:nvPr/>
            </p:nvSpPr>
            <p:spPr>
              <a:xfrm>
                <a:off x="5752443" y="32390836"/>
                <a:ext cx="1378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5 m</a:t>
                </a:r>
              </a:p>
            </p:txBody>
          </p: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D12295EC-5141-4F7D-8E78-54AA4B331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9275" y="33516363"/>
                <a:ext cx="0" cy="26087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FC0F308-1BBF-4CD4-91E0-B6E520AC7789}"/>
                </a:ext>
              </a:extLst>
            </p:cNvPr>
            <p:cNvSpPr txBox="1"/>
            <p:nvPr/>
          </p:nvSpPr>
          <p:spPr>
            <a:xfrm>
              <a:off x="9426256" y="33738870"/>
              <a:ext cx="1378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0.5 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6DD7F0-BDF0-4272-988E-A8CF367C92BD}"/>
              </a:ext>
            </a:extLst>
          </p:cNvPr>
          <p:cNvGrpSpPr/>
          <p:nvPr/>
        </p:nvGrpSpPr>
        <p:grpSpPr>
          <a:xfrm>
            <a:off x="20400670" y="24069749"/>
            <a:ext cx="9227830" cy="4255416"/>
            <a:chOff x="20459369" y="24136350"/>
            <a:chExt cx="9227830" cy="42554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B078F2-BB4C-49C3-B9E2-78B865AFCAEE}"/>
                </a:ext>
              </a:extLst>
            </p:cNvPr>
            <p:cNvGrpSpPr/>
            <p:nvPr/>
          </p:nvGrpSpPr>
          <p:grpSpPr>
            <a:xfrm>
              <a:off x="20459369" y="24136350"/>
              <a:ext cx="9227830" cy="4255416"/>
              <a:chOff x="20478419" y="24212550"/>
              <a:chExt cx="9227830" cy="425541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8A3F0CA-2B1C-43AC-9195-C7BB70E7100F}"/>
                  </a:ext>
                </a:extLst>
              </p:cNvPr>
              <p:cNvGrpSpPr/>
              <p:nvPr/>
            </p:nvGrpSpPr>
            <p:grpSpPr>
              <a:xfrm>
                <a:off x="20478419" y="24212550"/>
                <a:ext cx="8630142" cy="3509649"/>
                <a:chOff x="20478419" y="24212550"/>
                <a:chExt cx="8630142" cy="3509649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C71CB1BC-EB10-459E-8746-72595D94FC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478419" y="24226956"/>
                  <a:ext cx="4274346" cy="3495243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D3129A4E-6CA6-4561-8906-C523F236F7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52787" y="24212550"/>
                  <a:ext cx="4255774" cy="3480056"/>
                </a:xfrm>
                <a:prstGeom prst="rect">
                  <a:avLst/>
                </a:prstGeom>
              </p:spPr>
            </p:pic>
          </p:grp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A574AAF-6714-4376-9871-71067C7415E1}"/>
                  </a:ext>
                </a:extLst>
              </p:cNvPr>
              <p:cNvSpPr/>
              <p:nvPr/>
            </p:nvSpPr>
            <p:spPr>
              <a:xfrm>
                <a:off x="20484526" y="27760080"/>
                <a:ext cx="922172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2000" b="1" dirty="0"/>
                  <a:t>Figure 6 – </a:t>
                </a:r>
                <a:r>
                  <a:rPr lang="en-GB" sz="2000" dirty="0"/>
                  <a:t>Visualising the adaptive mesh and velocity at time (A) initial T=0 s and (B) T=65 seconds for Re=100000 </a:t>
                </a:r>
                <a:endParaRPr lang="en-GB" sz="2000" i="1" baseline="3000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63618F-AA91-4BFB-9577-9F8A46B131D4}"/>
                </a:ext>
              </a:extLst>
            </p:cNvPr>
            <p:cNvSpPr txBox="1"/>
            <p:nvPr/>
          </p:nvSpPr>
          <p:spPr>
            <a:xfrm>
              <a:off x="20642148" y="24328599"/>
              <a:ext cx="618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(A)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8FD0861-2727-48AB-BD3B-A9C49C54305D}"/>
                </a:ext>
              </a:extLst>
            </p:cNvPr>
            <p:cNvSpPr txBox="1"/>
            <p:nvPr/>
          </p:nvSpPr>
          <p:spPr>
            <a:xfrm>
              <a:off x="25076337" y="24328599"/>
              <a:ext cx="618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(B)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3AB972-6013-4152-9546-589AE55CA495}"/>
              </a:ext>
            </a:extLst>
          </p:cNvPr>
          <p:cNvGrpSpPr/>
          <p:nvPr/>
        </p:nvGrpSpPr>
        <p:grpSpPr>
          <a:xfrm>
            <a:off x="20314447" y="18437231"/>
            <a:ext cx="9247872" cy="5472544"/>
            <a:chOff x="20238247" y="17432496"/>
            <a:chExt cx="9247872" cy="5472544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0C5A8F0-BB41-4491-B5C0-C02BD0254C94}"/>
                </a:ext>
              </a:extLst>
            </p:cNvPr>
            <p:cNvGrpSpPr/>
            <p:nvPr/>
          </p:nvGrpSpPr>
          <p:grpSpPr>
            <a:xfrm>
              <a:off x="20264396" y="17432496"/>
              <a:ext cx="9221723" cy="5472544"/>
              <a:chOff x="20318390" y="22724071"/>
              <a:chExt cx="9221723" cy="5472544"/>
            </a:xfrm>
          </p:grpSpPr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278421FC-C3D9-4DD4-9560-4FE0C2132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12165" y="22724071"/>
                <a:ext cx="4514435" cy="4636711"/>
              </a:xfrm>
              <a:prstGeom prst="rect">
                <a:avLst/>
              </a:prstGeom>
            </p:spPr>
          </p:pic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F3D4A338-5D7A-4642-B878-13FEEC3937F4}"/>
                  </a:ext>
                </a:extLst>
              </p:cNvPr>
              <p:cNvSpPr/>
              <p:nvPr/>
            </p:nvSpPr>
            <p:spPr>
              <a:xfrm>
                <a:off x="20318390" y="27488729"/>
                <a:ext cx="922172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2000" b="1" dirty="0"/>
                  <a:t>Figure 5 – </a:t>
                </a:r>
                <a:r>
                  <a:rPr lang="en-GB" sz="2000" dirty="0"/>
                  <a:t>(A)</a:t>
                </a:r>
                <a:r>
                  <a:rPr lang="en-GB" sz="2000" b="1" dirty="0"/>
                  <a:t> </a:t>
                </a:r>
                <a:r>
                  <a:rPr lang="en-GB" sz="2000" dirty="0"/>
                  <a:t>Pressure and (B) velocity of single-phase flow in a pipe at T=65 seconds</a:t>
                </a:r>
                <a:endParaRPr lang="en-GB" sz="2000" i="1" baseline="30000" dirty="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2385582-92F3-45B4-9F9D-5F744FE90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247" y="17443438"/>
              <a:ext cx="4514435" cy="4636711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33EDAA0-68EA-4B50-A78E-759E10C2FCB7}"/>
                </a:ext>
              </a:extLst>
            </p:cNvPr>
            <p:cNvSpPr txBox="1"/>
            <p:nvPr/>
          </p:nvSpPr>
          <p:spPr>
            <a:xfrm>
              <a:off x="23469355" y="17528253"/>
              <a:ext cx="618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(A)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E89C4B9-181E-4696-A0DB-4645CE2A7347}"/>
                </a:ext>
              </a:extLst>
            </p:cNvPr>
            <p:cNvSpPr txBox="1"/>
            <p:nvPr/>
          </p:nvSpPr>
          <p:spPr>
            <a:xfrm>
              <a:off x="28001578" y="17528253"/>
              <a:ext cx="618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</a:rPr>
                <a:t>(B)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ICAM v2">
      <a:dk1>
        <a:sysClr val="windowText" lastClr="000000"/>
      </a:dk1>
      <a:lt1>
        <a:sysClr val="window" lastClr="FFFFFF"/>
      </a:lt1>
      <a:dk2>
        <a:srgbClr val="F3F3EC"/>
      </a:dk2>
      <a:lt2>
        <a:srgbClr val="54534A"/>
      </a:lt2>
      <a:accent1>
        <a:srgbClr val="005CAB"/>
      </a:accent1>
      <a:accent2>
        <a:srgbClr val="5A4099"/>
      </a:accent2>
      <a:accent3>
        <a:srgbClr val="B70050"/>
      </a:accent3>
      <a:accent4>
        <a:srgbClr val="6D8D24"/>
      </a:accent4>
      <a:accent5>
        <a:srgbClr val="B9C7D4"/>
      </a:accent5>
      <a:accent6>
        <a:srgbClr val="FEB92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13076</TotalTime>
  <Words>1074</Words>
  <Application>Microsoft Office PowerPoint</Application>
  <PresentationFormat>Custom</PresentationFormat>
  <Paragraphs>180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Blank</vt:lpstr>
      <vt:lpstr>Improving Multiphase Computational Fluid Dynamics Capability using IC-FERST/Fluidity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Bradbeer</dc:creator>
  <cp:lastModifiedBy>Asiri Obeysekara</cp:lastModifiedBy>
  <cp:revision>272</cp:revision>
  <cp:lastPrinted>2013-11-19T12:17:39Z</cp:lastPrinted>
  <dcterms:created xsi:type="dcterms:W3CDTF">2013-02-20T10:34:30Z</dcterms:created>
  <dcterms:modified xsi:type="dcterms:W3CDTF">2019-06-26T13:58:00Z</dcterms:modified>
</cp:coreProperties>
</file>