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24384000" cy="13716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Text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7470FEEF-B8EE-47CA-B148-05195B9540AA}" type="slidenum"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fld id="{F3E649ED-590F-4E90-9D83-C545B34CA9DB}" type="slidenum"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000" spc="-1" strike="noStrike">
                <a:solidFill>
                  <a:srgbClr val="000000"/>
                </a:solidFill>
                <a:latin typeface="Helvetica Neue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LibreOffice/6.0.7.3$Linux_X86_64 LibreOffice_project/00m0$Build-3</Application>
  <Words>189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2020-09-23T10:46:53Z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