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41"/>
  </p:notesMasterIdLst>
  <p:handoutMasterIdLst>
    <p:handoutMasterId r:id="rId42"/>
  </p:handoutMasterIdLst>
  <p:sldIdLst>
    <p:sldId id="3825" r:id="rId5"/>
    <p:sldId id="3826" r:id="rId6"/>
    <p:sldId id="3831" r:id="rId7"/>
    <p:sldId id="3840" r:id="rId8"/>
    <p:sldId id="3836" r:id="rId9"/>
    <p:sldId id="3791" r:id="rId10"/>
    <p:sldId id="3837" r:id="rId11"/>
    <p:sldId id="3838" r:id="rId12"/>
    <p:sldId id="3839" r:id="rId13"/>
    <p:sldId id="3829" r:id="rId14"/>
    <p:sldId id="3842" r:id="rId15"/>
    <p:sldId id="3844" r:id="rId16"/>
    <p:sldId id="3792" r:id="rId17"/>
    <p:sldId id="3843" r:id="rId18"/>
    <p:sldId id="3845" r:id="rId19"/>
    <p:sldId id="3846" r:id="rId20"/>
    <p:sldId id="3850" r:id="rId21"/>
    <p:sldId id="3849" r:id="rId22"/>
    <p:sldId id="3851" r:id="rId23"/>
    <p:sldId id="3828" r:id="rId24"/>
    <p:sldId id="3848" r:id="rId25"/>
    <p:sldId id="3852" r:id="rId26"/>
    <p:sldId id="3853" r:id="rId27"/>
    <p:sldId id="3854" r:id="rId28"/>
    <p:sldId id="3856" r:id="rId29"/>
    <p:sldId id="3857" r:id="rId30"/>
    <p:sldId id="3858" r:id="rId31"/>
    <p:sldId id="3859" r:id="rId32"/>
    <p:sldId id="3860" r:id="rId33"/>
    <p:sldId id="3847" r:id="rId34"/>
    <p:sldId id="3830" r:id="rId35"/>
    <p:sldId id="3841" r:id="rId36"/>
    <p:sldId id="3794" r:id="rId37"/>
    <p:sldId id="3855" r:id="rId38"/>
    <p:sldId id="3833" r:id="rId39"/>
    <p:sldId id="3834" r:id="rId4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16962-9830-4E61-AA29-E707B1F40D04}" v="582" dt="2024-05-06T13:43:38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1200"/>
        <p:guide orient="horz" pos="3408"/>
        <p:guide pos="6936"/>
        <p:guide pos="744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 Sabbagh" userId="4a8c90f0-2314-45da-b0c1-252c30b1c6a9" providerId="ADAL" clId="{84416962-9830-4E61-AA29-E707B1F40D04}"/>
    <pc:docChg chg="undo redo custSel addSld delSld modSld sldOrd">
      <pc:chgData name="Amin Sabbagh" userId="4a8c90f0-2314-45da-b0c1-252c30b1c6a9" providerId="ADAL" clId="{84416962-9830-4E61-AA29-E707B1F40D04}" dt="2024-05-06T13:47:23.222" v="4121" actId="20577"/>
      <pc:docMkLst>
        <pc:docMk/>
      </pc:docMkLst>
      <pc:sldChg chg="addSp delSp modSp mod ord modClrScheme chgLayout modNotesTx">
        <pc:chgData name="Amin Sabbagh" userId="4a8c90f0-2314-45da-b0c1-252c30b1c6a9" providerId="ADAL" clId="{84416962-9830-4E61-AA29-E707B1F40D04}" dt="2024-05-06T12:59:03.618" v="3759" actId="113"/>
        <pc:sldMkLst>
          <pc:docMk/>
          <pc:sldMk cId="1019213662" sldId="3791"/>
        </pc:sldMkLst>
        <pc:spChg chg="add del mod">
          <ac:chgData name="Amin Sabbagh" userId="4a8c90f0-2314-45da-b0c1-252c30b1c6a9" providerId="ADAL" clId="{84416962-9830-4E61-AA29-E707B1F40D04}" dt="2024-04-16T13:07:46.441" v="346" actId="478"/>
          <ac:spMkLst>
            <pc:docMk/>
            <pc:sldMk cId="1019213662" sldId="3791"/>
            <ac:spMk id="3" creationId="{80AD0820-AC23-C7D1-6B30-6A96282EED95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19213662" sldId="3791"/>
            <ac:spMk id="11" creationId="{E78514DD-3FC6-4AEF-9C9C-057CF64C8E2D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19213662" sldId="3791"/>
            <ac:spMk id="12" creationId="{BB55F5DE-D801-496C-806A-73E6EF45CB06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19213662" sldId="3791"/>
            <ac:spMk id="13" creationId="{9B6754F1-BBB9-45C3-8F76-FA0E19B7463B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19213662" sldId="3791"/>
            <ac:spMk id="14" creationId="{47FB0EFA-9228-4C2B-BC70-5B5C93771274}"/>
          </ac:spMkLst>
        </pc:spChg>
        <pc:spChg chg="add del mod">
          <ac:chgData name="Amin Sabbagh" userId="4a8c90f0-2314-45da-b0c1-252c30b1c6a9" providerId="ADAL" clId="{84416962-9830-4E61-AA29-E707B1F40D04}" dt="2024-04-16T13:08:39.345" v="357" actId="26606"/>
          <ac:spMkLst>
            <pc:docMk/>
            <pc:sldMk cId="1019213662" sldId="3791"/>
            <ac:spMk id="19" creationId="{16AD7A64-13E7-1134-58F0-CBB53C8A4522}"/>
          </ac:spMkLst>
        </pc:spChg>
        <pc:graphicFrameChg chg="del">
          <ac:chgData name="Amin Sabbagh" userId="4a8c90f0-2314-45da-b0c1-252c30b1c6a9" providerId="ADAL" clId="{84416962-9830-4E61-AA29-E707B1F40D04}" dt="2024-04-16T13:07:40.952" v="344" actId="478"/>
          <ac:graphicFrameMkLst>
            <pc:docMk/>
            <pc:sldMk cId="1019213662" sldId="3791"/>
            <ac:graphicFrameMk id="7" creationId="{55E783DC-66E7-4CEE-82CF-D51DFA19A3A2}"/>
          </ac:graphicFrameMkLst>
        </pc:graphicFrameChg>
        <pc:picChg chg="add mod ord">
          <ac:chgData name="Amin Sabbagh" userId="4a8c90f0-2314-45da-b0c1-252c30b1c6a9" providerId="ADAL" clId="{84416962-9830-4E61-AA29-E707B1F40D04}" dt="2024-04-16T13:08:39.365" v="358" actId="26606"/>
          <ac:picMkLst>
            <pc:docMk/>
            <pc:sldMk cId="1019213662" sldId="3791"/>
            <ac:picMk id="5" creationId="{22E5277F-2D9A-2190-9951-E075A7C06F98}"/>
          </ac:picMkLst>
        </pc:picChg>
      </pc:sldChg>
      <pc:sldChg chg="modSp mod ord modNotesTx">
        <pc:chgData name="Amin Sabbagh" userId="4a8c90f0-2314-45da-b0c1-252c30b1c6a9" providerId="ADAL" clId="{84416962-9830-4E61-AA29-E707B1F40D04}" dt="2024-04-16T17:09:20.426" v="2304" actId="20577"/>
        <pc:sldMkLst>
          <pc:docMk/>
          <pc:sldMk cId="3927950662" sldId="3792"/>
        </pc:sldMkLst>
        <pc:spChg chg="mod">
          <ac:chgData name="Amin Sabbagh" userId="4a8c90f0-2314-45da-b0c1-252c30b1c6a9" providerId="ADAL" clId="{84416962-9830-4E61-AA29-E707B1F40D04}" dt="2024-04-16T16:52:06.745" v="1825" actId="5793"/>
          <ac:spMkLst>
            <pc:docMk/>
            <pc:sldMk cId="3927950662" sldId="3792"/>
            <ac:spMk id="9" creationId="{78260B10-25FE-445D-A9FD-06B618F1B961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27950662" sldId="3792"/>
            <ac:spMk id="12" creationId="{3CC90B11-F535-4D7C-84A3-2CF98B9D596A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27950662" sldId="3792"/>
            <ac:spMk id="13" creationId="{34CB8358-5219-419E-B50C-A279EA3E635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27950662" sldId="3792"/>
            <ac:spMk id="14" creationId="{8A5B9DFF-1E65-43C9-B2DE-90CD91DFAE1A}"/>
          </ac:spMkLst>
        </pc:spChg>
        <pc:graphicFrameChg chg="mod modGraphic">
          <ac:chgData name="Amin Sabbagh" userId="4a8c90f0-2314-45da-b0c1-252c30b1c6a9" providerId="ADAL" clId="{84416962-9830-4E61-AA29-E707B1F40D04}" dt="2024-04-16T16:51:46.001" v="1810" actId="1076"/>
          <ac:graphicFrameMkLst>
            <pc:docMk/>
            <pc:sldMk cId="3927950662" sldId="3792"/>
            <ac:graphicFrameMk id="6" creationId="{FE03FD29-2ABD-4741-B4AC-4F72BFB14A56}"/>
          </ac:graphicFrameMkLst>
        </pc:graphicFrameChg>
      </pc:sldChg>
      <pc:sldChg chg="modSp mod modNotesTx">
        <pc:chgData name="Amin Sabbagh" userId="4a8c90f0-2314-45da-b0c1-252c30b1c6a9" providerId="ADAL" clId="{84416962-9830-4E61-AA29-E707B1F40D04}" dt="2024-05-06T12:56:20.509" v="3758" actId="113"/>
        <pc:sldMkLst>
          <pc:docMk/>
          <pc:sldMk cId="1813910725" sldId="3794"/>
        </pc:sldMkLst>
        <pc:spChg chg="mod">
          <ac:chgData name="Amin Sabbagh" userId="4a8c90f0-2314-45da-b0c1-252c30b1c6a9" providerId="ADAL" clId="{84416962-9830-4E61-AA29-E707B1F40D04}" dt="2024-04-16T21:29:15.491" v="2881" actId="20577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Amin Sabbagh" userId="4a8c90f0-2314-45da-b0c1-252c30b1c6a9" providerId="ADAL" clId="{84416962-9830-4E61-AA29-E707B1F40D04}" dt="2024-04-16T21:29:40.744" v="2910" actId="20577"/>
          <ac:spMkLst>
            <pc:docMk/>
            <pc:sldMk cId="1813910725" sldId="3794"/>
            <ac:spMk id="3" creationId="{33E8A40A-0195-4B3A-81F2-8B76B68F974F}"/>
          </ac:spMkLst>
        </pc:spChg>
        <pc:spChg chg="mod">
          <ac:chgData name="Amin Sabbagh" userId="4a8c90f0-2314-45da-b0c1-252c30b1c6a9" providerId="ADAL" clId="{84416962-9830-4E61-AA29-E707B1F40D04}" dt="2024-04-16T21:36:55.717" v="3116" actId="313"/>
          <ac:spMkLst>
            <pc:docMk/>
            <pc:sldMk cId="1813910725" sldId="3794"/>
            <ac:spMk id="4" creationId="{A84DACD0-2773-4975-A2FE-3BD5764E1F61}"/>
          </ac:spMkLst>
        </pc:spChg>
        <pc:spChg chg="mod">
          <ac:chgData name="Amin Sabbagh" userId="4a8c90f0-2314-45da-b0c1-252c30b1c6a9" providerId="ADAL" clId="{84416962-9830-4E61-AA29-E707B1F40D04}" dt="2024-04-16T21:29:52.113" v="2928" actId="20577"/>
          <ac:spMkLst>
            <pc:docMk/>
            <pc:sldMk cId="1813910725" sldId="3794"/>
            <ac:spMk id="5" creationId="{8FCFD254-68A8-4D88-9653-D6F0238D59BD}"/>
          </ac:spMkLst>
        </pc:spChg>
        <pc:spChg chg="mod">
          <ac:chgData name="Amin Sabbagh" userId="4a8c90f0-2314-45da-b0c1-252c30b1c6a9" providerId="ADAL" clId="{84416962-9830-4E61-AA29-E707B1F40D04}" dt="2024-04-16T21:30:30.262" v="2964" actId="20577"/>
          <ac:spMkLst>
            <pc:docMk/>
            <pc:sldMk cId="1813910725" sldId="3794"/>
            <ac:spMk id="6" creationId="{3905CD03-9B40-4AA4-B6AB-5B38436AB901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813910725" sldId="3794"/>
            <ac:spMk id="19" creationId="{A86EFF1E-AB9A-40FE-A0CF-794B56E5276A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813910725" sldId="3794"/>
            <ac:spMk id="20" creationId="{013C53F7-A9FD-4503-9396-7A3FE9D0C699}"/>
          </ac:spMkLst>
        </pc:spChg>
      </pc:sldChg>
      <pc:sldChg chg="modSp mod modTransition">
        <pc:chgData name="Amin Sabbagh" userId="4a8c90f0-2314-45da-b0c1-252c30b1c6a9" providerId="ADAL" clId="{84416962-9830-4E61-AA29-E707B1F40D04}" dt="2024-04-16T16:44:33.029" v="1638"/>
        <pc:sldMkLst>
          <pc:docMk/>
          <pc:sldMk cId="800962904" sldId="3825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00962904" sldId="3825"/>
            <ac:spMk id="2" creationId="{28B08836-40C5-46C2-81BA-21AA27176925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00962904" sldId="3825"/>
            <ac:spMk id="3" creationId="{72CC4EC4-809C-4FD2-AA20-009F08590DA6}"/>
          </ac:spMkLst>
        </pc:spChg>
      </pc:sldChg>
      <pc:sldChg chg="modSp mod">
        <pc:chgData name="Amin Sabbagh" userId="4a8c90f0-2314-45da-b0c1-252c30b1c6a9" providerId="ADAL" clId="{84416962-9830-4E61-AA29-E707B1F40D04}" dt="2024-04-16T16:44:33.029" v="1638"/>
        <pc:sldMkLst>
          <pc:docMk/>
          <pc:sldMk cId="55160260" sldId="3826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5160260" sldId="3826"/>
            <ac:spMk id="2" creationId="{1836E49C-11A0-4C95-8A6E-FC7E9C57C105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5160260" sldId="3826"/>
            <ac:spMk id="5" creationId="{A4A2B84E-2163-44C1-99D0-6F162AEA82E9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5160260" sldId="3826"/>
            <ac:spMk id="6" creationId="{88AB1A36-2D6E-4392-AAA4-996FFE03208D}"/>
          </ac:spMkLst>
        </pc:spChg>
      </pc:sldChg>
      <pc:sldChg chg="addSp delSp modSp del mod">
        <pc:chgData name="Amin Sabbagh" userId="4a8c90f0-2314-45da-b0c1-252c30b1c6a9" providerId="ADAL" clId="{84416962-9830-4E61-AA29-E707B1F40D04}" dt="2024-04-16T13:02:52.687" v="309" actId="47"/>
        <pc:sldMkLst>
          <pc:docMk/>
          <pc:sldMk cId="1002193766" sldId="3827"/>
        </pc:sldMkLst>
        <pc:spChg chg="add del mod">
          <ac:chgData name="Amin Sabbagh" userId="4a8c90f0-2314-45da-b0c1-252c30b1c6a9" providerId="ADAL" clId="{84416962-9830-4E61-AA29-E707B1F40D04}" dt="2024-04-16T12:44:36.156" v="167" actId="931"/>
          <ac:spMkLst>
            <pc:docMk/>
            <pc:sldMk cId="1002193766" sldId="3827"/>
            <ac:spMk id="3" creationId="{02D3194B-092B-1D6C-46BF-3DF5376F8FC3}"/>
          </ac:spMkLst>
        </pc:spChg>
        <pc:spChg chg="add del mod">
          <ac:chgData name="Amin Sabbagh" userId="4a8c90f0-2314-45da-b0c1-252c30b1c6a9" providerId="ADAL" clId="{84416962-9830-4E61-AA29-E707B1F40D04}" dt="2024-04-16T12:44:46.430" v="169" actId="931"/>
          <ac:spMkLst>
            <pc:docMk/>
            <pc:sldMk cId="1002193766" sldId="3827"/>
            <ac:spMk id="9" creationId="{DE4D62F2-3630-56FE-E231-B2819B50B6C4}"/>
          </ac:spMkLst>
        </pc:spChg>
        <pc:spChg chg="mod">
          <ac:chgData name="Amin Sabbagh" userId="4a8c90f0-2314-45da-b0c1-252c30b1c6a9" providerId="ADAL" clId="{84416962-9830-4E61-AA29-E707B1F40D04}" dt="2024-04-16T12:49:21.782" v="226" actId="20577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Amin Sabbagh" userId="4a8c90f0-2314-45da-b0c1-252c30b1c6a9" providerId="ADAL" clId="{84416962-9830-4E61-AA29-E707B1F40D04}" dt="2024-04-16T12:46:38.661" v="200"/>
          <ac:spMkLst>
            <pc:docMk/>
            <pc:sldMk cId="1002193766" sldId="3827"/>
            <ac:spMk id="15" creationId="{96B342A5-1683-4650-BB07-B98D8B23C1FC}"/>
          </ac:spMkLst>
        </pc:spChg>
        <pc:picChg chg="add mod">
          <ac:chgData name="Amin Sabbagh" userId="4a8c90f0-2314-45da-b0c1-252c30b1c6a9" providerId="ADAL" clId="{84416962-9830-4E61-AA29-E707B1F40D04}" dt="2024-04-16T12:44:47.318" v="170" actId="27614"/>
          <ac:picMkLst>
            <pc:docMk/>
            <pc:sldMk cId="1002193766" sldId="3827"/>
            <ac:picMk id="7" creationId="{D7FCF4CF-9511-6D67-40A7-24EF2F2E6118}"/>
          </ac:picMkLst>
        </pc:picChg>
        <pc:picChg chg="del mod">
          <ac:chgData name="Amin Sabbagh" userId="4a8c90f0-2314-45da-b0c1-252c30b1c6a9" providerId="ADAL" clId="{84416962-9830-4E61-AA29-E707B1F40D04}" dt="2024-04-16T12:42:46.568" v="166" actId="478"/>
          <ac:picMkLst>
            <pc:docMk/>
            <pc:sldMk cId="1002193766" sldId="3827"/>
            <ac:picMk id="11" creationId="{759DD474-D676-41A6-A2FB-30B2078418A8}"/>
          </ac:picMkLst>
        </pc:picChg>
        <pc:picChg chg="add mod">
          <ac:chgData name="Amin Sabbagh" userId="4a8c90f0-2314-45da-b0c1-252c30b1c6a9" providerId="ADAL" clId="{84416962-9830-4E61-AA29-E707B1F40D04}" dt="2024-04-16T12:44:54.218" v="172" actId="27614"/>
          <ac:picMkLst>
            <pc:docMk/>
            <pc:sldMk cId="1002193766" sldId="3827"/>
            <ac:picMk id="12" creationId="{5537FC0F-84F7-A024-E752-37B24FB27BDE}"/>
          </ac:picMkLst>
        </pc:picChg>
        <pc:picChg chg="del">
          <ac:chgData name="Amin Sabbagh" userId="4a8c90f0-2314-45da-b0c1-252c30b1c6a9" providerId="ADAL" clId="{84416962-9830-4E61-AA29-E707B1F40D04}" dt="2024-04-16T12:44:41.756" v="168" actId="478"/>
          <ac:picMkLst>
            <pc:docMk/>
            <pc:sldMk cId="1002193766" sldId="3827"/>
            <ac:picMk id="13" creationId="{D624A4F8-65E3-4A17-A439-FE80714CDE5A}"/>
          </ac:picMkLst>
        </pc:picChg>
      </pc:sldChg>
      <pc:sldChg chg="modSp mod">
        <pc:chgData name="Amin Sabbagh" userId="4a8c90f0-2314-45da-b0c1-252c30b1c6a9" providerId="ADAL" clId="{84416962-9830-4E61-AA29-E707B1F40D04}" dt="2024-04-16T21:04:41.456" v="2649" actId="20577"/>
        <pc:sldMkLst>
          <pc:docMk/>
          <pc:sldMk cId="4283594893" sldId="3828"/>
        </pc:sldMkLst>
        <pc:spChg chg="mod">
          <ac:chgData name="Amin Sabbagh" userId="4a8c90f0-2314-45da-b0c1-252c30b1c6a9" providerId="ADAL" clId="{84416962-9830-4E61-AA29-E707B1F40D04}" dt="2024-04-16T21:03:35.438" v="2642"/>
          <ac:spMkLst>
            <pc:docMk/>
            <pc:sldMk cId="4283594893" sldId="3828"/>
            <ac:spMk id="2" creationId="{1EFC037F-9B04-45A9-8AE6-A8517884947F}"/>
          </ac:spMkLst>
        </pc:spChg>
        <pc:spChg chg="mod">
          <ac:chgData name="Amin Sabbagh" userId="4a8c90f0-2314-45da-b0c1-252c30b1c6a9" providerId="ADAL" clId="{84416962-9830-4E61-AA29-E707B1F40D04}" dt="2024-04-16T21:04:41.456" v="2649" actId="20577"/>
          <ac:spMkLst>
            <pc:docMk/>
            <pc:sldMk cId="4283594893" sldId="3828"/>
            <ac:spMk id="3" creationId="{9F49FB76-25BA-4481-B88D-DCB748E1662E}"/>
          </ac:spMkLst>
        </pc:spChg>
      </pc:sldChg>
      <pc:sldChg chg="addSp delSp modSp mod ord modNotesTx">
        <pc:chgData name="Amin Sabbagh" userId="4a8c90f0-2314-45da-b0c1-252c30b1c6a9" providerId="ADAL" clId="{84416962-9830-4E61-AA29-E707B1F40D04}" dt="2024-05-06T13:00:37.359" v="3765" actId="113"/>
        <pc:sldMkLst>
          <pc:docMk/>
          <pc:sldMk cId="1026132043" sldId="3829"/>
        </pc:sldMkLst>
        <pc:spChg chg="add del mod">
          <ac:chgData name="Amin Sabbagh" userId="4a8c90f0-2314-45da-b0c1-252c30b1c6a9" providerId="ADAL" clId="{84416962-9830-4E61-AA29-E707B1F40D04}" dt="2024-04-16T13:29:47.927" v="834" actId="478"/>
          <ac:spMkLst>
            <pc:docMk/>
            <pc:sldMk cId="1026132043" sldId="3829"/>
            <ac:spMk id="3" creationId="{27C71272-E4E6-993E-CAB3-1FCC6ACF3EBD}"/>
          </ac:spMkLst>
        </pc:spChg>
        <pc:spChg chg="add del mod">
          <ac:chgData name="Amin Sabbagh" userId="4a8c90f0-2314-45da-b0c1-252c30b1c6a9" providerId="ADAL" clId="{84416962-9830-4E61-AA29-E707B1F40D04}" dt="2024-04-16T13:39:25.208" v="853" actId="478"/>
          <ac:spMkLst>
            <pc:docMk/>
            <pc:sldMk cId="1026132043" sldId="3829"/>
            <ac:spMk id="5" creationId="{CBAEF901-2536-3473-5DDA-79850ADB6616}"/>
          </ac:spMkLst>
        </pc:spChg>
        <pc:spChg chg="mod">
          <ac:chgData name="Amin Sabbagh" userId="4a8c90f0-2314-45da-b0c1-252c30b1c6a9" providerId="ADAL" clId="{84416962-9830-4E61-AA29-E707B1F40D04}" dt="2024-04-16T16:26:19.269" v="1268" actId="313"/>
          <ac:spMkLst>
            <pc:docMk/>
            <pc:sldMk cId="1026132043" sldId="3829"/>
            <ac:spMk id="8" creationId="{4E808D1D-FE92-499E-982B-315DCF987C64}"/>
          </ac:spMkLst>
        </pc:spChg>
        <pc:spChg chg="add del mod">
          <ac:chgData name="Amin Sabbagh" userId="4a8c90f0-2314-45da-b0c1-252c30b1c6a9" providerId="ADAL" clId="{84416962-9830-4E61-AA29-E707B1F40D04}" dt="2024-04-16T13:49:45.042" v="899" actId="478"/>
          <ac:spMkLst>
            <pc:docMk/>
            <pc:sldMk cId="1026132043" sldId="3829"/>
            <ac:spMk id="9" creationId="{23EE02E7-DD32-447E-A951-9BFA2CED01F5}"/>
          </ac:spMkLst>
        </pc:spChg>
        <pc:spChg chg="add del mod">
          <ac:chgData name="Amin Sabbagh" userId="4a8c90f0-2314-45da-b0c1-252c30b1c6a9" providerId="ADAL" clId="{84416962-9830-4E61-AA29-E707B1F40D04}" dt="2024-04-16T13:41:41.562" v="863" actId="478"/>
          <ac:spMkLst>
            <pc:docMk/>
            <pc:sldMk cId="1026132043" sldId="3829"/>
            <ac:spMk id="12" creationId="{EAB02B05-5899-ECF9-1931-4EB0C92D9345}"/>
          </ac:spMkLst>
        </pc:spChg>
        <pc:spChg chg="del">
          <ac:chgData name="Amin Sabbagh" userId="4a8c90f0-2314-45da-b0c1-252c30b1c6a9" providerId="ADAL" clId="{84416962-9830-4E61-AA29-E707B1F40D04}" dt="2024-04-16T13:49:13.146" v="896" actId="478"/>
          <ac:spMkLst>
            <pc:docMk/>
            <pc:sldMk cId="1026132043" sldId="3829"/>
            <ac:spMk id="14" creationId="{FE1CEAEF-A1EC-4CA7-BEC1-407418518AC8}"/>
          </ac:spMkLst>
        </pc:spChg>
        <pc:spChg chg="add del mod">
          <ac:chgData name="Amin Sabbagh" userId="4a8c90f0-2314-45da-b0c1-252c30b1c6a9" providerId="ADAL" clId="{84416962-9830-4E61-AA29-E707B1F40D04}" dt="2024-04-16T13:51:04.835" v="919" actId="478"/>
          <ac:spMkLst>
            <pc:docMk/>
            <pc:sldMk cId="1026132043" sldId="3829"/>
            <ac:spMk id="15" creationId="{D863C7CD-F97F-F9CD-7B49-A74BE2C33401}"/>
          </ac:spMkLst>
        </pc:spChg>
        <pc:spChg chg="del">
          <ac:chgData name="Amin Sabbagh" userId="4a8c90f0-2314-45da-b0c1-252c30b1c6a9" providerId="ADAL" clId="{84416962-9830-4E61-AA29-E707B1F40D04}" dt="2024-04-16T13:49:00.927" v="894" actId="478"/>
          <ac:spMkLst>
            <pc:docMk/>
            <pc:sldMk cId="1026132043" sldId="3829"/>
            <ac:spMk id="16" creationId="{2FD37EC2-A256-4365-B98A-9FC89FE7E260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26132043" sldId="3829"/>
            <ac:spMk id="17" creationId="{629F4044-902D-4034-8E90-44E0F885EEBD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26132043" sldId="3829"/>
            <ac:spMk id="18" creationId="{439BF4B2-6931-43C1-8924-3E02FA60CF60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026132043" sldId="3829"/>
            <ac:spMk id="19" creationId="{7728248D-4FCB-429D-AC4B-09580B545802}"/>
          </ac:spMkLst>
        </pc:spChg>
        <pc:picChg chg="add del mod">
          <ac:chgData name="Amin Sabbagh" userId="4a8c90f0-2314-45da-b0c1-252c30b1c6a9" providerId="ADAL" clId="{84416962-9830-4E61-AA29-E707B1F40D04}" dt="2024-04-16T16:44:33.029" v="1638"/>
          <ac:picMkLst>
            <pc:docMk/>
            <pc:sldMk cId="1026132043" sldId="3829"/>
            <ac:picMk id="6" creationId="{5F329689-9BAF-4AE6-BA67-6C34B1AEE853}"/>
          </ac:picMkLst>
        </pc:picChg>
        <pc:picChg chg="add mod">
          <ac:chgData name="Amin Sabbagh" userId="4a8c90f0-2314-45da-b0c1-252c30b1c6a9" providerId="ADAL" clId="{84416962-9830-4E61-AA29-E707B1F40D04}" dt="2024-04-16T13:39:20.650" v="852" actId="931"/>
          <ac:picMkLst>
            <pc:docMk/>
            <pc:sldMk cId="1026132043" sldId="3829"/>
            <ac:picMk id="10" creationId="{EFDE766D-BE1F-F359-E69B-F926655EC644}"/>
          </ac:picMkLst>
        </pc:picChg>
      </pc:sldChg>
      <pc:sldChg chg="modSp mod modNotesTx">
        <pc:chgData name="Amin Sabbagh" userId="4a8c90f0-2314-45da-b0c1-252c30b1c6a9" providerId="ADAL" clId="{84416962-9830-4E61-AA29-E707B1F40D04}" dt="2024-05-06T13:07:00.396" v="3893" actId="20577"/>
        <pc:sldMkLst>
          <pc:docMk/>
          <pc:sldMk cId="1791535643" sldId="3830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791535643" sldId="3830"/>
            <ac:spMk id="2" creationId="{7518AA74-F89F-48A1-B941-897EC05BA69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791535643" sldId="3830"/>
            <ac:spMk id="6" creationId="{8933A4BE-531E-4A62-A55C-06E0881802DC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791535643" sldId="3830"/>
            <ac:spMk id="7" creationId="{8FFD21CE-7A2D-4CB5-AC11-6E5CB7F735F8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791535643" sldId="3830"/>
            <ac:spMk id="8" creationId="{A8C87077-3DA0-43A0-9187-E1AACEF316C0}"/>
          </ac:spMkLst>
        </pc:spChg>
        <pc:graphicFrameChg chg="mod">
          <ac:chgData name="Amin Sabbagh" userId="4a8c90f0-2314-45da-b0c1-252c30b1c6a9" providerId="ADAL" clId="{84416962-9830-4E61-AA29-E707B1F40D04}" dt="2024-04-16T14:05:45.389" v="1225"/>
          <ac:graphicFrameMkLst>
            <pc:docMk/>
            <pc:sldMk cId="1791535643" sldId="3830"/>
            <ac:graphicFrameMk id="5" creationId="{9C6D4AB6-2821-496B-916D-DC02A2DBB124}"/>
          </ac:graphicFrameMkLst>
        </pc:graphicFrameChg>
      </pc:sldChg>
      <pc:sldChg chg="modSp mod ord">
        <pc:chgData name="Amin Sabbagh" userId="4a8c90f0-2314-45da-b0c1-252c30b1c6a9" providerId="ADAL" clId="{84416962-9830-4E61-AA29-E707B1F40D04}" dt="2024-04-16T21:05:02.866" v="2653" actId="20577"/>
        <pc:sldMkLst>
          <pc:docMk/>
          <pc:sldMk cId="3942647457" sldId="3831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42647457" sldId="3831"/>
            <ac:spMk id="2" creationId="{5F916DAA-1ACF-4343-A637-D55C4A5DE05B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42647457" sldId="3831"/>
            <ac:spMk id="5" creationId="{3AD06355-A3C6-4680-9456-99EB4CD43474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42647457" sldId="3831"/>
            <ac:spMk id="6" creationId="{31E614C4-AF93-47E4-AAAE-E508A893E74A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942647457" sldId="3831"/>
            <ac:spMk id="7" creationId="{AB8B6466-CC56-4078-BB0C-7A0D5CB3F0F4}"/>
          </ac:spMkLst>
        </pc:spChg>
        <pc:graphicFrameChg chg="mod">
          <ac:chgData name="Amin Sabbagh" userId="4a8c90f0-2314-45da-b0c1-252c30b1c6a9" providerId="ADAL" clId="{84416962-9830-4E61-AA29-E707B1F40D04}" dt="2024-04-16T21:05:02.866" v="2653" actId="20577"/>
          <ac:graphicFrameMkLst>
            <pc:docMk/>
            <pc:sldMk cId="3942647457" sldId="3831"/>
            <ac:graphicFrameMk id="4" creationId="{E246B7D8-C843-490A-A5BB-04DFA74A3D8D}"/>
          </ac:graphicFrameMkLst>
        </pc:graphicFrameChg>
      </pc:sldChg>
      <pc:sldChg chg="addSp delSp modSp del mod ord modNotesTx">
        <pc:chgData name="Amin Sabbagh" userId="4a8c90f0-2314-45da-b0c1-252c30b1c6a9" providerId="ADAL" clId="{84416962-9830-4E61-AA29-E707B1F40D04}" dt="2024-04-17T02:31:34.961" v="3340" actId="47"/>
        <pc:sldMkLst>
          <pc:docMk/>
          <pc:sldMk cId="543995561" sldId="3832"/>
        </pc:sldMkLst>
        <pc:spChg chg="del mod">
          <ac:chgData name="Amin Sabbagh" userId="4a8c90f0-2314-45da-b0c1-252c30b1c6a9" providerId="ADAL" clId="{84416962-9830-4E61-AA29-E707B1F40D04}" dt="2024-04-17T02:22:19.133" v="3272" actId="478"/>
          <ac:spMkLst>
            <pc:docMk/>
            <pc:sldMk cId="543995561" sldId="3832"/>
            <ac:spMk id="2" creationId="{F7CEB8CC-E887-4C39-A032-E3471EDC043E}"/>
          </ac:spMkLst>
        </pc:spChg>
        <pc:spChg chg="del mod">
          <ac:chgData name="Amin Sabbagh" userId="4a8c90f0-2314-45da-b0c1-252c30b1c6a9" providerId="ADAL" clId="{84416962-9830-4E61-AA29-E707B1F40D04}" dt="2024-04-17T02:29:28.269" v="3309" actId="478"/>
          <ac:spMkLst>
            <pc:docMk/>
            <pc:sldMk cId="543995561" sldId="3832"/>
            <ac:spMk id="3" creationId="{A4B28E79-36F1-4487-B6B6-7A33F5C3C0B2}"/>
          </ac:spMkLst>
        </pc:spChg>
        <pc:spChg chg="del mod">
          <ac:chgData name="Amin Sabbagh" userId="4a8c90f0-2314-45da-b0c1-252c30b1c6a9" providerId="ADAL" clId="{84416962-9830-4E61-AA29-E707B1F40D04}" dt="2024-04-17T02:29:34.931" v="3312" actId="478"/>
          <ac:spMkLst>
            <pc:docMk/>
            <pc:sldMk cId="543995561" sldId="3832"/>
            <ac:spMk id="4" creationId="{245DDB48-166A-4E16-B9DF-C5C6570A1BAD}"/>
          </ac:spMkLst>
        </pc:spChg>
        <pc:spChg chg="mod">
          <ac:chgData name="Amin Sabbagh" userId="4a8c90f0-2314-45da-b0c1-252c30b1c6a9" providerId="ADAL" clId="{84416962-9830-4E61-AA29-E707B1F40D04}" dt="2024-04-17T02:22:11.878" v="3271" actId="20577"/>
          <ac:spMkLst>
            <pc:docMk/>
            <pc:sldMk cId="543995561" sldId="3832"/>
            <ac:spMk id="5" creationId="{7A4C5B2A-12FB-43E3-8389-C0A5E65E6D91}"/>
          </ac:spMkLst>
        </pc:spChg>
        <pc:spChg chg="mod">
          <ac:chgData name="Amin Sabbagh" userId="4a8c90f0-2314-45da-b0c1-252c30b1c6a9" providerId="ADAL" clId="{84416962-9830-4E61-AA29-E707B1F40D04}" dt="2024-04-17T02:26:16.437" v="3308" actId="20577"/>
          <ac:spMkLst>
            <pc:docMk/>
            <pc:sldMk cId="543995561" sldId="3832"/>
            <ac:spMk id="6" creationId="{53C09F06-9236-4635-AFB4-5E7D384A6BAE}"/>
          </ac:spMkLst>
        </pc:spChg>
        <pc:spChg chg="mod">
          <ac:chgData name="Amin Sabbagh" userId="4a8c90f0-2314-45da-b0c1-252c30b1c6a9" providerId="ADAL" clId="{84416962-9830-4E61-AA29-E707B1F40D04}" dt="2024-04-17T02:22:05.776" v="3260" actId="313"/>
          <ac:spMkLst>
            <pc:docMk/>
            <pc:sldMk cId="543995561" sldId="3832"/>
            <ac:spMk id="7" creationId="{016D0387-7057-4207-9037-65B55A7B211B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43995561" sldId="3832"/>
            <ac:spMk id="8" creationId="{EE1302F8-9FA6-4CC4-AD07-E8137FCC99A5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43995561" sldId="3832"/>
            <ac:spMk id="9" creationId="{38435D0D-6D88-4851-8B63-E6A6A7BC8659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43995561" sldId="3832"/>
            <ac:spMk id="10" creationId="{0355C492-B5A1-4AEA-87B3-88D8AB076D5E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543995561" sldId="3832"/>
            <ac:spMk id="11" creationId="{68ED6379-8C31-4483-A809-D0E84782F0CA}"/>
          </ac:spMkLst>
        </pc:spChg>
        <pc:spChg chg="add del mod">
          <ac:chgData name="Amin Sabbagh" userId="4a8c90f0-2314-45da-b0c1-252c30b1c6a9" providerId="ADAL" clId="{84416962-9830-4E61-AA29-E707B1F40D04}" dt="2024-04-17T02:22:27.707" v="3273" actId="478"/>
          <ac:spMkLst>
            <pc:docMk/>
            <pc:sldMk cId="543995561" sldId="3832"/>
            <ac:spMk id="13" creationId="{6E5F98AF-319A-58EC-F4EE-3398DC0733EF}"/>
          </ac:spMkLst>
        </pc:spChg>
        <pc:spChg chg="add del mod">
          <ac:chgData name="Amin Sabbagh" userId="4a8c90f0-2314-45da-b0c1-252c30b1c6a9" providerId="ADAL" clId="{84416962-9830-4E61-AA29-E707B1F40D04}" dt="2024-04-17T02:29:31.836" v="3310" actId="478"/>
          <ac:spMkLst>
            <pc:docMk/>
            <pc:sldMk cId="543995561" sldId="3832"/>
            <ac:spMk id="15" creationId="{A0BF4577-E325-9285-443E-4492C343E57C}"/>
          </ac:spMkLst>
        </pc:spChg>
        <pc:spChg chg="add mod">
          <ac:chgData name="Amin Sabbagh" userId="4a8c90f0-2314-45da-b0c1-252c30b1c6a9" providerId="ADAL" clId="{84416962-9830-4E61-AA29-E707B1F40D04}" dt="2024-04-17T02:29:36.576" v="3313" actId="5793"/>
          <ac:spMkLst>
            <pc:docMk/>
            <pc:sldMk cId="543995561" sldId="3832"/>
            <ac:spMk id="17" creationId="{EAB211F6-1BC7-D7B7-25B8-9787FD672F93}"/>
          </ac:spMkLst>
        </pc:spChg>
      </pc:sldChg>
      <pc:sldChg chg="addSp delSp modSp mod ord modClrScheme chgLayout">
        <pc:chgData name="Amin Sabbagh" userId="4a8c90f0-2314-45da-b0c1-252c30b1c6a9" providerId="ADAL" clId="{84416962-9830-4E61-AA29-E707B1F40D04}" dt="2024-04-17T02:55:14.876" v="3534" actId="962"/>
        <pc:sldMkLst>
          <pc:docMk/>
          <pc:sldMk cId="17839761" sldId="3833"/>
        </pc:sldMkLst>
        <pc:spChg chg="add del mod">
          <ac:chgData name="Amin Sabbagh" userId="4a8c90f0-2314-45da-b0c1-252c30b1c6a9" providerId="ADAL" clId="{84416962-9830-4E61-AA29-E707B1F40D04}" dt="2024-04-17T02:52:10.899" v="3505" actId="931"/>
          <ac:spMkLst>
            <pc:docMk/>
            <pc:sldMk cId="17839761" sldId="3833"/>
            <ac:spMk id="3" creationId="{623EA868-B702-1D95-B8D4-04A33DAA2AFE}"/>
          </ac:spMkLst>
        </pc:spChg>
        <pc:spChg chg="mod">
          <ac:chgData name="Amin Sabbagh" userId="4a8c90f0-2314-45da-b0c1-252c30b1c6a9" providerId="ADAL" clId="{84416962-9830-4E61-AA29-E707B1F40D04}" dt="2024-04-17T02:55:07.333" v="3529" actId="26606"/>
          <ac:spMkLst>
            <pc:docMk/>
            <pc:sldMk cId="17839761" sldId="3833"/>
            <ac:spMk id="4" creationId="{E45C6405-9D6C-48F5-9EFB-4CF1F3193EA4}"/>
          </ac:spMkLst>
        </pc:spChg>
        <pc:spChg chg="mod ord">
          <ac:chgData name="Amin Sabbagh" userId="4a8c90f0-2314-45da-b0c1-252c30b1c6a9" providerId="ADAL" clId="{84416962-9830-4E61-AA29-E707B1F40D04}" dt="2024-04-17T02:55:07.333" v="3529" actId="26606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Amin Sabbagh" userId="4a8c90f0-2314-45da-b0c1-252c30b1c6a9" providerId="ADAL" clId="{84416962-9830-4E61-AA29-E707B1F40D04}" dt="2024-04-17T02:54:07.075" v="3514" actId="931"/>
          <ac:spMkLst>
            <pc:docMk/>
            <pc:sldMk cId="17839761" sldId="3833"/>
            <ac:spMk id="10" creationId="{FF638206-C4E5-378A-CDDC-672C7181A18B}"/>
          </ac:spMkLst>
        </pc:spChg>
        <pc:spChg chg="mod">
          <ac:chgData name="Amin Sabbagh" userId="4a8c90f0-2314-45da-b0c1-252c30b1c6a9" providerId="ADAL" clId="{84416962-9830-4E61-AA29-E707B1F40D04}" dt="2024-04-17T02:55:07.333" v="3529" actId="26606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Amin Sabbagh" userId="4a8c90f0-2314-45da-b0c1-252c30b1c6a9" providerId="ADAL" clId="{84416962-9830-4E61-AA29-E707B1F40D04}" dt="2024-04-17T02:55:07.333" v="3529" actId="26606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Amin Sabbagh" userId="4a8c90f0-2314-45da-b0c1-252c30b1c6a9" providerId="ADAL" clId="{84416962-9830-4E61-AA29-E707B1F40D04}" dt="2024-04-17T02:55:07.333" v="3529" actId="26606"/>
          <ac:spMkLst>
            <pc:docMk/>
            <pc:sldMk cId="17839761" sldId="3833"/>
            <ac:spMk id="14" creationId="{DC4D09A1-D96F-4BFC-8475-2F079EAD8652}"/>
          </ac:spMkLst>
        </pc:spChg>
        <pc:spChg chg="add del mod">
          <ac:chgData name="Amin Sabbagh" userId="4a8c90f0-2314-45da-b0c1-252c30b1c6a9" providerId="ADAL" clId="{84416962-9830-4E61-AA29-E707B1F40D04}" dt="2024-04-17T02:55:13.578" v="3532" actId="931"/>
          <ac:spMkLst>
            <pc:docMk/>
            <pc:sldMk cId="17839761" sldId="3833"/>
            <ac:spMk id="20" creationId="{04295CEC-ED5D-22F3-45C3-1837D6550912}"/>
          </ac:spMkLst>
        </pc:spChg>
        <pc:spChg chg="add del mod">
          <ac:chgData name="Amin Sabbagh" userId="4a8c90f0-2314-45da-b0c1-252c30b1c6a9" providerId="ADAL" clId="{84416962-9830-4E61-AA29-E707B1F40D04}" dt="2024-04-17T02:55:05.595" v="3527" actId="26606"/>
          <ac:spMkLst>
            <pc:docMk/>
            <pc:sldMk cId="17839761" sldId="3833"/>
            <ac:spMk id="27" creationId="{111973C8-D12E-D6CF-D8B4-AB666F0BA74D}"/>
          </ac:spMkLst>
        </pc:spChg>
        <pc:spChg chg="add del mod">
          <ac:chgData name="Amin Sabbagh" userId="4a8c90f0-2314-45da-b0c1-252c30b1c6a9" providerId="ADAL" clId="{84416962-9830-4E61-AA29-E707B1F40D04}" dt="2024-04-17T02:55:05.595" v="3527" actId="26606"/>
          <ac:spMkLst>
            <pc:docMk/>
            <pc:sldMk cId="17839761" sldId="3833"/>
            <ac:spMk id="29" creationId="{D61211D1-A324-17DE-8B73-6F2A3303728A}"/>
          </ac:spMkLst>
        </pc:spChg>
        <pc:spChg chg="add del mod">
          <ac:chgData name="Amin Sabbagh" userId="4a8c90f0-2314-45da-b0c1-252c30b1c6a9" providerId="ADAL" clId="{84416962-9830-4E61-AA29-E707B1F40D04}" dt="2024-04-17T02:55:05.595" v="3527" actId="26606"/>
          <ac:spMkLst>
            <pc:docMk/>
            <pc:sldMk cId="17839761" sldId="3833"/>
            <ac:spMk id="31" creationId="{D51DEBB1-C1EB-0316-7FE7-D6C872E81DAB}"/>
          </ac:spMkLst>
        </pc:spChg>
        <pc:picChg chg="add mod ord">
          <ac:chgData name="Amin Sabbagh" userId="4a8c90f0-2314-45da-b0c1-252c30b1c6a9" providerId="ADAL" clId="{84416962-9830-4E61-AA29-E707B1F40D04}" dt="2024-04-17T02:55:07.333" v="3529" actId="26606"/>
          <ac:picMkLst>
            <pc:docMk/>
            <pc:sldMk cId="17839761" sldId="3833"/>
            <ac:picMk id="7" creationId="{566545D2-480E-B599-5B6D-F783ED2190FF}"/>
          </ac:picMkLst>
        </pc:picChg>
        <pc:picChg chg="del mod">
          <ac:chgData name="Amin Sabbagh" userId="4a8c90f0-2314-45da-b0c1-252c30b1c6a9" providerId="ADAL" clId="{84416962-9830-4E61-AA29-E707B1F40D04}" dt="2024-04-17T02:53:00.265" v="3509" actId="478"/>
          <ac:picMkLst>
            <pc:docMk/>
            <pc:sldMk cId="17839761" sldId="3833"/>
            <ac:picMk id="9" creationId="{BB00A97C-4C32-42DA-9838-F3D341AB0DCC}"/>
          </ac:picMkLst>
        </pc:picChg>
        <pc:picChg chg="del mod">
          <ac:chgData name="Amin Sabbagh" userId="4a8c90f0-2314-45da-b0c1-252c30b1c6a9" providerId="ADAL" clId="{84416962-9830-4E61-AA29-E707B1F40D04}" dt="2024-04-17T02:52:01.841" v="3504" actId="478"/>
          <ac:picMkLst>
            <pc:docMk/>
            <pc:sldMk cId="17839761" sldId="3833"/>
            <ac:picMk id="11" creationId="{89C83A94-9400-40DF-9CE0-AFEB3C742BC3}"/>
          </ac:picMkLst>
        </pc:picChg>
        <pc:picChg chg="add mod">
          <ac:chgData name="Amin Sabbagh" userId="4a8c90f0-2314-45da-b0c1-252c30b1c6a9" providerId="ADAL" clId="{84416962-9830-4E61-AA29-E707B1F40D04}" dt="2024-04-17T02:53:10.658" v="3513" actId="931"/>
          <ac:picMkLst>
            <pc:docMk/>
            <pc:sldMk cId="17839761" sldId="3833"/>
            <ac:picMk id="16" creationId="{8057CDC2-8BBD-7448-BC9C-273DDC139ED8}"/>
          </ac:picMkLst>
        </pc:picChg>
        <pc:picChg chg="add del mod">
          <ac:chgData name="Amin Sabbagh" userId="4a8c90f0-2314-45da-b0c1-252c30b1c6a9" providerId="ADAL" clId="{84416962-9830-4E61-AA29-E707B1F40D04}" dt="2024-04-17T02:54:49.424" v="3519" actId="478"/>
          <ac:picMkLst>
            <pc:docMk/>
            <pc:sldMk cId="17839761" sldId="3833"/>
            <ac:picMk id="18" creationId="{37C3E416-E95E-7335-34A3-E94F87AA3D03}"/>
          </ac:picMkLst>
        </pc:picChg>
        <pc:picChg chg="add mod ord">
          <ac:chgData name="Amin Sabbagh" userId="4a8c90f0-2314-45da-b0c1-252c30b1c6a9" providerId="ADAL" clId="{84416962-9830-4E61-AA29-E707B1F40D04}" dt="2024-04-17T02:55:07.744" v="3531" actId="931"/>
          <ac:picMkLst>
            <pc:docMk/>
            <pc:sldMk cId="17839761" sldId="3833"/>
            <ac:picMk id="22" creationId="{AAEE23B5-4C4D-A79B-3B01-C0184A11D4A8}"/>
          </ac:picMkLst>
        </pc:picChg>
        <pc:picChg chg="add mod">
          <ac:chgData name="Amin Sabbagh" userId="4a8c90f0-2314-45da-b0c1-252c30b1c6a9" providerId="ADAL" clId="{84416962-9830-4E61-AA29-E707B1F40D04}" dt="2024-04-17T02:55:14.876" v="3534" actId="962"/>
          <ac:picMkLst>
            <pc:docMk/>
            <pc:sldMk cId="17839761" sldId="3833"/>
            <ac:picMk id="24" creationId="{D5FE0283-6937-2896-EACF-C0B285A4D652}"/>
          </ac:picMkLst>
        </pc:picChg>
      </pc:sldChg>
      <pc:sldChg chg="modSp mod modNotesTx">
        <pc:chgData name="Amin Sabbagh" userId="4a8c90f0-2314-45da-b0c1-252c30b1c6a9" providerId="ADAL" clId="{84416962-9830-4E61-AA29-E707B1F40D04}" dt="2024-05-06T13:47:23.222" v="4121" actId="20577"/>
        <pc:sldMkLst>
          <pc:docMk/>
          <pc:sldMk cId="962258905" sldId="3834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962258905" sldId="3834"/>
            <ac:spMk id="2" creationId="{659706C9-F26D-46CA-93BF-8C27012F6B12}"/>
          </ac:spMkLst>
        </pc:spChg>
        <pc:spChg chg="mod">
          <ac:chgData name="Amin Sabbagh" userId="4a8c90f0-2314-45da-b0c1-252c30b1c6a9" providerId="ADAL" clId="{84416962-9830-4E61-AA29-E707B1F40D04}" dt="2024-04-17T02:37:30.227" v="3400" actId="20577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962258905" sldId="3834"/>
            <ac:spMk id="5" creationId="{C75D06EF-9416-46F7-8230-B49EE1269F53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962258905" sldId="3834"/>
            <ac:spMk id="6" creationId="{7359025F-68D1-4F50-8480-3F981455D4DE}"/>
          </ac:spMkLst>
        </pc:spChg>
      </pc:sldChg>
      <pc:sldChg chg="modSp new add del mod">
        <pc:chgData name="Amin Sabbagh" userId="4a8c90f0-2314-45da-b0c1-252c30b1c6a9" providerId="ADAL" clId="{84416962-9830-4E61-AA29-E707B1F40D04}" dt="2024-04-17T02:21:24.383" v="3244" actId="2696"/>
        <pc:sldMkLst>
          <pc:docMk/>
          <pc:sldMk cId="1608581560" sldId="3835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608581560" sldId="3835"/>
            <ac:spMk id="2" creationId="{CF987AD1-BBE0-FD61-4C8B-F1D75D1E9427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608581560" sldId="3835"/>
            <ac:spMk id="3" creationId="{80C65252-DAA2-A9B8-AEB3-E417B4BA60D4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608581560" sldId="3835"/>
            <ac:spMk id="4" creationId="{1507067A-B3C9-807B-67FE-6A59B1AD5DD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608581560" sldId="3835"/>
            <ac:spMk id="5" creationId="{86760F87-3D4C-3525-E7BB-887A82BF4FEA}"/>
          </ac:spMkLst>
        </pc:spChg>
        <pc:spChg chg="mod">
          <ac:chgData name="Amin Sabbagh" userId="4a8c90f0-2314-45da-b0c1-252c30b1c6a9" providerId="ADAL" clId="{84416962-9830-4E61-AA29-E707B1F40D04}" dt="2024-04-17T02:21:20.120" v="3243" actId="21"/>
          <ac:spMkLst>
            <pc:docMk/>
            <pc:sldMk cId="1608581560" sldId="3835"/>
            <ac:spMk id="6" creationId="{1F724E8B-A9FC-847B-B331-879319D9E348}"/>
          </ac:spMkLst>
        </pc:spChg>
      </pc:sldChg>
      <pc:sldChg chg="modSp add mod">
        <pc:chgData name="Amin Sabbagh" userId="4a8c90f0-2314-45da-b0c1-252c30b1c6a9" providerId="ADAL" clId="{84416962-9830-4E61-AA29-E707B1F40D04}" dt="2024-04-16T16:44:33.029" v="1638"/>
        <pc:sldMkLst>
          <pc:docMk/>
          <pc:sldMk cId="824334554" sldId="3836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24334554" sldId="3836"/>
            <ac:spMk id="4" creationId="{7B290457-2071-4F7C-9327-CE85A282B4D5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24334554" sldId="3836"/>
            <ac:spMk id="5" creationId="{B67B1E24-2840-4BB0-AE5A-2320A01CB80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24334554" sldId="3836"/>
            <ac:spMk id="14" creationId="{A01CAB10-68AF-4904-BD59-D332B297A10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24334554" sldId="3836"/>
            <ac:spMk id="15" creationId="{96B342A5-1683-4650-BB07-B98D8B23C1FC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824334554" sldId="3836"/>
            <ac:spMk id="16" creationId="{46EEA4F1-5FA3-4EBF-97F1-DF392077DB76}"/>
          </ac:spMkLst>
        </pc:spChg>
        <pc:picChg chg="mod">
          <ac:chgData name="Amin Sabbagh" userId="4a8c90f0-2314-45da-b0c1-252c30b1c6a9" providerId="ADAL" clId="{84416962-9830-4E61-AA29-E707B1F40D04}" dt="2024-04-16T16:44:33.029" v="1638"/>
          <ac:picMkLst>
            <pc:docMk/>
            <pc:sldMk cId="824334554" sldId="3836"/>
            <ac:picMk id="7" creationId="{D7FCF4CF-9511-6D67-40A7-24EF2F2E6118}"/>
          </ac:picMkLst>
        </pc:picChg>
        <pc:picChg chg="mod">
          <ac:chgData name="Amin Sabbagh" userId="4a8c90f0-2314-45da-b0c1-252c30b1c6a9" providerId="ADAL" clId="{84416962-9830-4E61-AA29-E707B1F40D04}" dt="2024-04-16T16:44:33.029" v="1638"/>
          <ac:picMkLst>
            <pc:docMk/>
            <pc:sldMk cId="824334554" sldId="3836"/>
            <ac:picMk id="12" creationId="{5537FC0F-84F7-A024-E752-37B24FB27BDE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2:59:27.352" v="3760" actId="113"/>
        <pc:sldMkLst>
          <pc:docMk/>
          <pc:sldMk cId="1890938604" sldId="3837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890938604" sldId="3837"/>
            <ac:spMk id="2" creationId="{D8BA48C1-DAA2-887B-B7C1-A91C6BC0659B}"/>
          </ac:spMkLst>
        </pc:spChg>
        <pc:spChg chg="mod">
          <ac:chgData name="Amin Sabbagh" userId="4a8c90f0-2314-45da-b0c1-252c30b1c6a9" providerId="ADAL" clId="{84416962-9830-4E61-AA29-E707B1F40D04}" dt="2024-04-17T02:45:35.927" v="3471"/>
          <ac:spMkLst>
            <pc:docMk/>
            <pc:sldMk cId="1890938604" sldId="3837"/>
            <ac:spMk id="3" creationId="{D4E1AA74-60EB-735D-1469-30633DEFB787}"/>
          </ac:spMkLst>
        </pc:spChg>
        <pc:spChg chg="mod">
          <ac:chgData name="Amin Sabbagh" userId="4a8c90f0-2314-45da-b0c1-252c30b1c6a9" providerId="ADAL" clId="{84416962-9830-4E61-AA29-E707B1F40D04}" dt="2024-04-17T02:47:25.876" v="3488"/>
          <ac:spMkLst>
            <pc:docMk/>
            <pc:sldMk cId="1890938604" sldId="3837"/>
            <ac:spMk id="4" creationId="{60EB0C49-E1F5-C63F-880C-C71DC06E9CDA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1890938604" sldId="3837"/>
            <ac:spMk id="5" creationId="{25208442-F3C8-6D39-DEDC-932208377036}"/>
          </ac:spMkLst>
        </pc:spChg>
        <pc:spChg chg="del">
          <ac:chgData name="Amin Sabbagh" userId="4a8c90f0-2314-45da-b0c1-252c30b1c6a9" providerId="ADAL" clId="{84416962-9830-4E61-AA29-E707B1F40D04}" dt="2024-04-16T13:18:58.700" v="744" actId="478"/>
          <ac:spMkLst>
            <pc:docMk/>
            <pc:sldMk cId="1890938604" sldId="3837"/>
            <ac:spMk id="6" creationId="{7DF47867-50A6-0A28-53F8-0EDF2B79DD2E}"/>
          </ac:spMkLst>
        </pc:spChg>
        <pc:spChg chg="add del mod">
          <ac:chgData name="Amin Sabbagh" userId="4a8c90f0-2314-45da-b0c1-252c30b1c6a9" providerId="ADAL" clId="{84416962-9830-4E61-AA29-E707B1F40D04}" dt="2024-04-16T13:23:11.176" v="793" actId="26606"/>
          <ac:spMkLst>
            <pc:docMk/>
            <pc:sldMk cId="1890938604" sldId="3837"/>
            <ac:spMk id="13" creationId="{DA679725-8E4A-46A0-44FC-8484914A9919}"/>
          </ac:spMkLst>
        </pc:spChg>
        <pc:picChg chg="add mod ord">
          <ac:chgData name="Amin Sabbagh" userId="4a8c90f0-2314-45da-b0c1-252c30b1c6a9" providerId="ADAL" clId="{84416962-9830-4E61-AA29-E707B1F40D04}" dt="2024-04-16T13:23:26.840" v="801" actId="26606"/>
          <ac:picMkLst>
            <pc:docMk/>
            <pc:sldMk cId="1890938604" sldId="3837"/>
            <ac:picMk id="8" creationId="{069A6AF0-E63F-2C5F-2892-B1D0B8D6AE7F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3:00:10.069" v="3762" actId="20577"/>
        <pc:sldMkLst>
          <pc:docMk/>
          <pc:sldMk cId="2975139816" sldId="3838"/>
        </pc:sldMkLst>
        <pc:spChg chg="add del mod">
          <ac:chgData name="Amin Sabbagh" userId="4a8c90f0-2314-45da-b0c1-252c30b1c6a9" providerId="ADAL" clId="{84416962-9830-4E61-AA29-E707B1F40D04}" dt="2024-04-16T16:44:33.029" v="1638"/>
          <ac:spMkLst>
            <pc:docMk/>
            <pc:sldMk cId="2975139816" sldId="3838"/>
            <ac:spMk id="2" creationId="{759E156B-AFE2-A928-FF78-6031689D9DA2}"/>
          </ac:spMkLst>
        </pc:spChg>
        <pc:spChg chg="mod">
          <ac:chgData name="Amin Sabbagh" userId="4a8c90f0-2314-45da-b0c1-252c30b1c6a9" providerId="ADAL" clId="{84416962-9830-4E61-AA29-E707B1F40D04}" dt="2024-04-17T02:45:40.354" v="3472"/>
          <ac:spMkLst>
            <pc:docMk/>
            <pc:sldMk cId="2975139816" sldId="3838"/>
            <ac:spMk id="3" creationId="{C7E6DF60-31DA-8EA9-343F-44E22A2CA147}"/>
          </ac:spMkLst>
        </pc:spChg>
        <pc:spChg chg="mod">
          <ac:chgData name="Amin Sabbagh" userId="4a8c90f0-2314-45da-b0c1-252c30b1c6a9" providerId="ADAL" clId="{84416962-9830-4E61-AA29-E707B1F40D04}" dt="2024-04-17T02:47:31.636" v="3489"/>
          <ac:spMkLst>
            <pc:docMk/>
            <pc:sldMk cId="2975139816" sldId="3838"/>
            <ac:spMk id="4" creationId="{E4E668B8-9E1B-3C65-B404-39F0D1142BBC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975139816" sldId="3838"/>
            <ac:spMk id="5" creationId="{DEE37C4E-6E7D-01EA-D874-FDAB273C9FAF}"/>
          </ac:spMkLst>
        </pc:spChg>
        <pc:spChg chg="del">
          <ac:chgData name="Amin Sabbagh" userId="4a8c90f0-2314-45da-b0c1-252c30b1c6a9" providerId="ADAL" clId="{84416962-9830-4E61-AA29-E707B1F40D04}" dt="2024-04-16T13:27:37.919" v="809"/>
          <ac:spMkLst>
            <pc:docMk/>
            <pc:sldMk cId="2975139816" sldId="3838"/>
            <ac:spMk id="6" creationId="{E3072715-14BD-6652-9856-F4E4EC41FDC2}"/>
          </ac:spMkLst>
        </pc:spChg>
        <pc:spChg chg="add mod">
          <ac:chgData name="Amin Sabbagh" userId="4a8c90f0-2314-45da-b0c1-252c30b1c6a9" providerId="ADAL" clId="{84416962-9830-4E61-AA29-E707B1F40D04}" dt="2024-04-16T13:27:16.481" v="806"/>
          <ac:spMkLst>
            <pc:docMk/>
            <pc:sldMk cId="2975139816" sldId="3838"/>
            <ac:spMk id="7" creationId="{C30FA1B5-59E0-C416-84F2-6CF37AA39A22}"/>
          </ac:spMkLst>
        </pc:spChg>
        <pc:picChg chg="add mod ord">
          <ac:chgData name="Amin Sabbagh" userId="4a8c90f0-2314-45da-b0c1-252c30b1c6a9" providerId="ADAL" clId="{84416962-9830-4E61-AA29-E707B1F40D04}" dt="2024-04-16T16:44:33.029" v="1638"/>
          <ac:picMkLst>
            <pc:docMk/>
            <pc:sldMk cId="2975139816" sldId="3838"/>
            <ac:picMk id="9" creationId="{2BF70331-86EF-24EC-08AB-F1C70ABE8116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3:00:25.218" v="3763" actId="20577"/>
        <pc:sldMkLst>
          <pc:docMk/>
          <pc:sldMk cId="2861079656" sldId="3839"/>
        </pc:sldMkLst>
        <pc:spChg chg="add del mod">
          <ac:chgData name="Amin Sabbagh" userId="4a8c90f0-2314-45da-b0c1-252c30b1c6a9" providerId="ADAL" clId="{84416962-9830-4E61-AA29-E707B1F40D04}" dt="2024-04-16T16:44:33.029" v="1638"/>
          <ac:spMkLst>
            <pc:docMk/>
            <pc:sldMk cId="2861079656" sldId="3839"/>
            <ac:spMk id="2" creationId="{F15985D0-AA70-EDE4-3B93-8A2045571A0B}"/>
          </ac:spMkLst>
        </pc:spChg>
        <pc:spChg chg="mod">
          <ac:chgData name="Amin Sabbagh" userId="4a8c90f0-2314-45da-b0c1-252c30b1c6a9" providerId="ADAL" clId="{84416962-9830-4E61-AA29-E707B1F40D04}" dt="2024-04-17T02:45:43.518" v="3473"/>
          <ac:spMkLst>
            <pc:docMk/>
            <pc:sldMk cId="2861079656" sldId="3839"/>
            <ac:spMk id="3" creationId="{EAE0F136-9936-4208-AE3F-A3BA06655524}"/>
          </ac:spMkLst>
        </pc:spChg>
        <pc:spChg chg="mod">
          <ac:chgData name="Amin Sabbagh" userId="4a8c90f0-2314-45da-b0c1-252c30b1c6a9" providerId="ADAL" clId="{84416962-9830-4E61-AA29-E707B1F40D04}" dt="2024-04-17T02:47:36.589" v="3490"/>
          <ac:spMkLst>
            <pc:docMk/>
            <pc:sldMk cId="2861079656" sldId="3839"/>
            <ac:spMk id="4" creationId="{90F60A96-1E91-9BE1-64AA-1EA804E9A4B8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861079656" sldId="3839"/>
            <ac:spMk id="5" creationId="{67BD18D6-052D-A7A5-B5A1-176A64089C55}"/>
          </ac:spMkLst>
        </pc:spChg>
        <pc:spChg chg="del">
          <ac:chgData name="Amin Sabbagh" userId="4a8c90f0-2314-45da-b0c1-252c30b1c6a9" providerId="ADAL" clId="{84416962-9830-4E61-AA29-E707B1F40D04}" dt="2024-04-16T13:53:04.906" v="993" actId="478"/>
          <ac:spMkLst>
            <pc:docMk/>
            <pc:sldMk cId="2861079656" sldId="3839"/>
            <ac:spMk id="6" creationId="{C5CF71DD-90E2-593B-94BA-83A4A8D01183}"/>
          </ac:spMkLst>
        </pc:spChg>
        <pc:spChg chg="add mod">
          <ac:chgData name="Amin Sabbagh" userId="4a8c90f0-2314-45da-b0c1-252c30b1c6a9" providerId="ADAL" clId="{84416962-9830-4E61-AA29-E707B1F40D04}" dt="2024-04-16T13:52:58.950" v="989"/>
          <ac:spMkLst>
            <pc:docMk/>
            <pc:sldMk cId="2861079656" sldId="3839"/>
            <ac:spMk id="7" creationId="{36972D86-099D-8BAF-62DB-A1E4F5220DF1}"/>
          </ac:spMkLst>
        </pc:spChg>
        <pc:picChg chg="add mod ord">
          <ac:chgData name="Amin Sabbagh" userId="4a8c90f0-2314-45da-b0c1-252c30b1c6a9" providerId="ADAL" clId="{84416962-9830-4E61-AA29-E707B1F40D04}" dt="2024-04-16T13:53:32.777" v="996" actId="26606"/>
          <ac:picMkLst>
            <pc:docMk/>
            <pc:sldMk cId="2861079656" sldId="3839"/>
            <ac:picMk id="9" creationId="{D2179299-77E1-9648-D005-2037D9F266A6}"/>
          </ac:picMkLst>
        </pc:picChg>
      </pc:sldChg>
      <pc:sldChg chg="modSp add mod ord">
        <pc:chgData name="Amin Sabbagh" userId="4a8c90f0-2314-45da-b0c1-252c30b1c6a9" providerId="ADAL" clId="{84416962-9830-4E61-AA29-E707B1F40D04}" dt="2024-04-16T16:44:33.029" v="1638"/>
        <pc:sldMkLst>
          <pc:docMk/>
          <pc:sldMk cId="249226962" sldId="3840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49226962" sldId="3840"/>
            <ac:spMk id="2" creationId="{1EFC037F-9B04-45A9-8AE6-A8517884947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49226962" sldId="3840"/>
            <ac:spMk id="3" creationId="{9F49FB76-25BA-4481-B88D-DCB748E1662E}"/>
          </ac:spMkLst>
        </pc:spChg>
      </pc:sldChg>
      <pc:sldChg chg="modSp add modNotesTx">
        <pc:chgData name="Amin Sabbagh" userId="4a8c90f0-2314-45da-b0c1-252c30b1c6a9" providerId="ADAL" clId="{84416962-9830-4E61-AA29-E707B1F40D04}" dt="2024-05-06T13:07:16.019" v="3896" actId="20577"/>
        <pc:sldMkLst>
          <pc:docMk/>
          <pc:sldMk cId="2277086369" sldId="3841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277086369" sldId="3841"/>
            <ac:spMk id="2" creationId="{7518AA74-F89F-48A1-B941-897EC05BA69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277086369" sldId="3841"/>
            <ac:spMk id="6" creationId="{8933A4BE-531E-4A62-A55C-06E0881802DC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277086369" sldId="3841"/>
            <ac:spMk id="7" creationId="{8FFD21CE-7A2D-4CB5-AC11-6E5CB7F735F8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2277086369" sldId="3841"/>
            <ac:spMk id="8" creationId="{A8C87077-3DA0-43A0-9187-E1AACEF316C0}"/>
          </ac:spMkLst>
        </pc:spChg>
        <pc:graphicFrameChg chg="mod">
          <ac:chgData name="Amin Sabbagh" userId="4a8c90f0-2314-45da-b0c1-252c30b1c6a9" providerId="ADAL" clId="{84416962-9830-4E61-AA29-E707B1F40D04}" dt="2024-04-16T14:12:59.450" v="1263" actId="20577"/>
          <ac:graphicFrameMkLst>
            <pc:docMk/>
            <pc:sldMk cId="2277086369" sldId="3841"/>
            <ac:graphicFrameMk id="5" creationId="{9C6D4AB6-2821-496B-916D-DC02A2DBB124}"/>
          </ac:graphicFrameMkLst>
        </pc:graphicFrameChg>
      </pc:sldChg>
      <pc:sldChg chg="modSp add mod ord">
        <pc:chgData name="Amin Sabbagh" userId="4a8c90f0-2314-45da-b0c1-252c30b1c6a9" providerId="ADAL" clId="{84416962-9830-4E61-AA29-E707B1F40D04}" dt="2024-04-16T16:44:33.029" v="1638"/>
        <pc:sldMkLst>
          <pc:docMk/>
          <pc:sldMk cId="3331754045" sldId="3842"/>
        </pc:sldMkLst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331754045" sldId="3842"/>
            <ac:spMk id="2" creationId="{1EFC037F-9B04-45A9-8AE6-A8517884947F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3331754045" sldId="3842"/>
            <ac:spMk id="3" creationId="{9F49FB76-25BA-4481-B88D-DCB748E1662E}"/>
          </ac:spMkLst>
        </pc:spChg>
      </pc:sldChg>
      <pc:sldChg chg="addSp delSp modSp new mod modNotesTx">
        <pc:chgData name="Amin Sabbagh" userId="4a8c90f0-2314-45da-b0c1-252c30b1c6a9" providerId="ADAL" clId="{84416962-9830-4E61-AA29-E707B1F40D04}" dt="2024-04-17T02:47:57.987" v="3492"/>
        <pc:sldMkLst>
          <pc:docMk/>
          <pc:sldMk cId="794589740" sldId="3843"/>
        </pc:sldMkLst>
        <pc:spChg chg="mod">
          <ac:chgData name="Amin Sabbagh" userId="4a8c90f0-2314-45da-b0c1-252c30b1c6a9" providerId="ADAL" clId="{84416962-9830-4E61-AA29-E707B1F40D04}" dt="2024-04-16T16:55:46.446" v="2157" actId="20577"/>
          <ac:spMkLst>
            <pc:docMk/>
            <pc:sldMk cId="794589740" sldId="3843"/>
            <ac:spMk id="2" creationId="{3737CE1C-FDA0-A39A-90E0-60A6FC93A2BA}"/>
          </ac:spMkLst>
        </pc:spChg>
        <pc:spChg chg="add del mod">
          <ac:chgData name="Amin Sabbagh" userId="4a8c90f0-2314-45da-b0c1-252c30b1c6a9" providerId="ADAL" clId="{84416962-9830-4E61-AA29-E707B1F40D04}" dt="2024-04-17T02:40:17.925" v="3411" actId="20577"/>
          <ac:spMkLst>
            <pc:docMk/>
            <pc:sldMk cId="794589740" sldId="3843"/>
            <ac:spMk id="3" creationId="{A50CE7FC-3FE2-A966-A487-DC6B3B56DDC2}"/>
          </ac:spMkLst>
        </pc:spChg>
        <pc:spChg chg="mod">
          <ac:chgData name="Amin Sabbagh" userId="4a8c90f0-2314-45da-b0c1-252c30b1c6a9" providerId="ADAL" clId="{84416962-9830-4E61-AA29-E707B1F40D04}" dt="2024-04-17T02:45:57.106" v="3475"/>
          <ac:spMkLst>
            <pc:docMk/>
            <pc:sldMk cId="794589740" sldId="3843"/>
            <ac:spMk id="4" creationId="{044D9BF6-372F-BAA6-D4D4-7C9611524C6A}"/>
          </ac:spMkLst>
        </pc:spChg>
        <pc:spChg chg="mod">
          <ac:chgData name="Amin Sabbagh" userId="4a8c90f0-2314-45da-b0c1-252c30b1c6a9" providerId="ADAL" clId="{84416962-9830-4E61-AA29-E707B1F40D04}" dt="2024-04-17T02:47:57.987" v="3492"/>
          <ac:spMkLst>
            <pc:docMk/>
            <pc:sldMk cId="794589740" sldId="3843"/>
            <ac:spMk id="5" creationId="{1E44A80E-9128-B2F9-8052-64854799E9AB}"/>
          </ac:spMkLst>
        </pc:spChg>
        <pc:spChg chg="mod">
          <ac:chgData name="Amin Sabbagh" userId="4a8c90f0-2314-45da-b0c1-252c30b1c6a9" providerId="ADAL" clId="{84416962-9830-4E61-AA29-E707B1F40D04}" dt="2024-04-16T16:44:33.029" v="1638"/>
          <ac:spMkLst>
            <pc:docMk/>
            <pc:sldMk cId="794589740" sldId="3843"/>
            <ac:spMk id="6" creationId="{7ADB2B22-74F3-A42B-7E4D-892C68D140A8}"/>
          </ac:spMkLst>
        </pc:spChg>
        <pc:picChg chg="add mod">
          <ac:chgData name="Amin Sabbagh" userId="4a8c90f0-2314-45da-b0c1-252c30b1c6a9" providerId="ADAL" clId="{84416962-9830-4E61-AA29-E707B1F40D04}" dt="2024-04-16T16:39:50.049" v="1543"/>
          <ac:picMkLst>
            <pc:docMk/>
            <pc:sldMk cId="794589740" sldId="3843"/>
            <ac:picMk id="7" creationId="{296DA217-59B0-914E-4BB3-0217B1028248}"/>
          </ac:picMkLst>
        </pc:picChg>
        <pc:picChg chg="add mod">
          <ac:chgData name="Amin Sabbagh" userId="4a8c90f0-2314-45da-b0c1-252c30b1c6a9" providerId="ADAL" clId="{84416962-9830-4E61-AA29-E707B1F40D04}" dt="2024-04-16T16:40:04.339" v="1545"/>
          <ac:picMkLst>
            <pc:docMk/>
            <pc:sldMk cId="794589740" sldId="3843"/>
            <ac:picMk id="8" creationId="{8613F6ED-F59D-A10F-B41B-3D3BA5741C10}"/>
          </ac:picMkLst>
        </pc:picChg>
        <pc:picChg chg="add mod">
          <ac:chgData name="Amin Sabbagh" userId="4a8c90f0-2314-45da-b0c1-252c30b1c6a9" providerId="ADAL" clId="{84416962-9830-4E61-AA29-E707B1F40D04}" dt="2024-04-16T16:40:30.591" v="1558"/>
          <ac:picMkLst>
            <pc:docMk/>
            <pc:sldMk cId="794589740" sldId="3843"/>
            <ac:picMk id="9" creationId="{4398DA6F-E4B8-3771-55E5-93686C5FBDC2}"/>
          </ac:picMkLst>
        </pc:picChg>
        <pc:picChg chg="add mod">
          <ac:chgData name="Amin Sabbagh" userId="4a8c90f0-2314-45da-b0c1-252c30b1c6a9" providerId="ADAL" clId="{84416962-9830-4E61-AA29-E707B1F40D04}" dt="2024-04-16T16:41:07.865" v="1568"/>
          <ac:picMkLst>
            <pc:docMk/>
            <pc:sldMk cId="794589740" sldId="3843"/>
            <ac:picMk id="10" creationId="{685327B3-0374-D466-60D8-4313F4754093}"/>
          </ac:picMkLst>
        </pc:picChg>
        <pc:picChg chg="add mod">
          <ac:chgData name="Amin Sabbagh" userId="4a8c90f0-2314-45da-b0c1-252c30b1c6a9" providerId="ADAL" clId="{84416962-9830-4E61-AA29-E707B1F40D04}" dt="2024-04-16T16:54:52.695" v="2120" actId="1440"/>
          <ac:picMkLst>
            <pc:docMk/>
            <pc:sldMk cId="794589740" sldId="3843"/>
            <ac:picMk id="11" creationId="{D4EBF71B-F174-0D2D-AFE9-685F305B80F8}"/>
          </ac:picMkLst>
        </pc:picChg>
      </pc:sldChg>
      <pc:sldChg chg="addSp delSp modSp new mod ord modClrScheme chgLayout modNotesTx">
        <pc:chgData name="Amin Sabbagh" userId="4a8c90f0-2314-45da-b0c1-252c30b1c6a9" providerId="ADAL" clId="{84416962-9830-4E61-AA29-E707B1F40D04}" dt="2024-05-06T13:01:10.012" v="3768" actId="20577"/>
        <pc:sldMkLst>
          <pc:docMk/>
          <pc:sldMk cId="2159786650" sldId="3844"/>
        </pc:sldMkLst>
        <pc:spChg chg="mod">
          <ac:chgData name="Amin Sabbagh" userId="4a8c90f0-2314-45da-b0c1-252c30b1c6a9" providerId="ADAL" clId="{84416962-9830-4E61-AA29-E707B1F40D04}" dt="2024-04-16T16:44:47.456" v="1643" actId="26606"/>
          <ac:spMkLst>
            <pc:docMk/>
            <pc:sldMk cId="2159786650" sldId="3844"/>
            <ac:spMk id="2" creationId="{71147E77-2BF6-88CC-2410-12D1B7AB6730}"/>
          </ac:spMkLst>
        </pc:spChg>
        <pc:spChg chg="add del mod">
          <ac:chgData name="Amin Sabbagh" userId="4a8c90f0-2314-45da-b0c1-252c30b1c6a9" providerId="ADAL" clId="{84416962-9830-4E61-AA29-E707B1F40D04}" dt="2024-04-16T16:44:42.310" v="1640" actId="931"/>
          <ac:spMkLst>
            <pc:docMk/>
            <pc:sldMk cId="2159786650" sldId="3844"/>
            <ac:spMk id="3" creationId="{A6039D86-F650-4C99-CFFF-B7E4A4C5CBE5}"/>
          </ac:spMkLst>
        </pc:spChg>
        <pc:spChg chg="mod">
          <ac:chgData name="Amin Sabbagh" userId="4a8c90f0-2314-45da-b0c1-252c30b1c6a9" providerId="ADAL" clId="{84416962-9830-4E61-AA29-E707B1F40D04}" dt="2024-04-17T02:45:50.836" v="3474"/>
          <ac:spMkLst>
            <pc:docMk/>
            <pc:sldMk cId="2159786650" sldId="3844"/>
            <ac:spMk id="4" creationId="{C2B88519-98E7-26EF-DBDF-0CC2C2865265}"/>
          </ac:spMkLst>
        </pc:spChg>
        <pc:spChg chg="mod">
          <ac:chgData name="Amin Sabbagh" userId="4a8c90f0-2314-45da-b0c1-252c30b1c6a9" providerId="ADAL" clId="{84416962-9830-4E61-AA29-E707B1F40D04}" dt="2024-04-17T02:47:49.539" v="3491"/>
          <ac:spMkLst>
            <pc:docMk/>
            <pc:sldMk cId="2159786650" sldId="3844"/>
            <ac:spMk id="5" creationId="{45CEF7E5-F92C-626D-1FAA-584120804D3E}"/>
          </ac:spMkLst>
        </pc:spChg>
        <pc:spChg chg="mod">
          <ac:chgData name="Amin Sabbagh" userId="4a8c90f0-2314-45da-b0c1-252c30b1c6a9" providerId="ADAL" clId="{84416962-9830-4E61-AA29-E707B1F40D04}" dt="2024-04-16T16:44:47.456" v="1643" actId="26606"/>
          <ac:spMkLst>
            <pc:docMk/>
            <pc:sldMk cId="2159786650" sldId="3844"/>
            <ac:spMk id="6" creationId="{DD34F737-AFBB-5E93-D20C-291BB53D5476}"/>
          </ac:spMkLst>
        </pc:spChg>
        <pc:spChg chg="add del mod">
          <ac:chgData name="Amin Sabbagh" userId="4a8c90f0-2314-45da-b0c1-252c30b1c6a9" providerId="ADAL" clId="{84416962-9830-4E61-AA29-E707B1F40D04}" dt="2024-04-16T16:44:33.358" v="1639" actId="26606"/>
          <ac:spMkLst>
            <pc:docMk/>
            <pc:sldMk cId="2159786650" sldId="3844"/>
            <ac:spMk id="12" creationId="{BBC685BB-8CD5-1BF4-C306-007D4FEF7B15}"/>
          </ac:spMkLst>
        </pc:spChg>
        <pc:spChg chg="add del mod">
          <ac:chgData name="Amin Sabbagh" userId="4a8c90f0-2314-45da-b0c1-252c30b1c6a9" providerId="ADAL" clId="{84416962-9830-4E61-AA29-E707B1F40D04}" dt="2024-04-16T16:44:33.358" v="1639" actId="26606"/>
          <ac:spMkLst>
            <pc:docMk/>
            <pc:sldMk cId="2159786650" sldId="3844"/>
            <ac:spMk id="14" creationId="{ECE43F2D-8781-12D1-2ED3-4E0E855C4DBC}"/>
          </ac:spMkLst>
        </pc:spChg>
        <pc:spChg chg="add mod">
          <ac:chgData name="Amin Sabbagh" userId="4a8c90f0-2314-45da-b0c1-252c30b1c6a9" providerId="ADAL" clId="{84416962-9830-4E61-AA29-E707B1F40D04}" dt="2024-04-16T16:49:46.571" v="1793" actId="20577"/>
          <ac:spMkLst>
            <pc:docMk/>
            <pc:sldMk cId="2159786650" sldId="3844"/>
            <ac:spMk id="16" creationId="{1E550D05-1933-C9A3-4780-C6E717F6CB79}"/>
          </ac:spMkLst>
        </pc:spChg>
        <pc:picChg chg="add del mod">
          <ac:chgData name="Amin Sabbagh" userId="4a8c90f0-2314-45da-b0c1-252c30b1c6a9" providerId="ADAL" clId="{84416962-9830-4E61-AA29-E707B1F40D04}" dt="2024-04-16T16:44:33.358" v="1639" actId="26606"/>
          <ac:picMkLst>
            <pc:docMk/>
            <pc:sldMk cId="2159786650" sldId="3844"/>
            <ac:picMk id="8" creationId="{3E46D954-3CAC-C497-A58A-EBC1EA1D2421}"/>
          </ac:picMkLst>
        </pc:picChg>
        <pc:picChg chg="add mod">
          <ac:chgData name="Amin Sabbagh" userId="4a8c90f0-2314-45da-b0c1-252c30b1c6a9" providerId="ADAL" clId="{84416962-9830-4E61-AA29-E707B1F40D04}" dt="2024-04-16T16:44:21.899" v="1636" actId="931"/>
          <ac:picMkLst>
            <pc:docMk/>
            <pc:sldMk cId="2159786650" sldId="3844"/>
            <ac:picMk id="9" creationId="{E552FF9A-65D6-A2D5-D6E9-02D39E302352}"/>
          </ac:picMkLst>
        </pc:picChg>
        <pc:picChg chg="add mod">
          <ac:chgData name="Amin Sabbagh" userId="4a8c90f0-2314-45da-b0c1-252c30b1c6a9" providerId="ADAL" clId="{84416962-9830-4E61-AA29-E707B1F40D04}" dt="2024-04-16T16:44:47.456" v="1643" actId="26606"/>
          <ac:picMkLst>
            <pc:docMk/>
            <pc:sldMk cId="2159786650" sldId="3844"/>
            <ac:picMk id="11" creationId="{EEAB2026-EE1E-B975-2187-EB974916D08A}"/>
          </ac:picMkLst>
        </pc:picChg>
      </pc:sldChg>
      <pc:sldChg chg="addSp delSp modSp new mod modNotesTx">
        <pc:chgData name="Amin Sabbagh" userId="4a8c90f0-2314-45da-b0c1-252c30b1c6a9" providerId="ADAL" clId="{84416962-9830-4E61-AA29-E707B1F40D04}" dt="2024-05-06T11:09:05.816" v="3554" actId="20577"/>
        <pc:sldMkLst>
          <pc:docMk/>
          <pc:sldMk cId="2275396955" sldId="3845"/>
        </pc:sldMkLst>
        <pc:spChg chg="mod">
          <ac:chgData name="Amin Sabbagh" userId="4a8c90f0-2314-45da-b0c1-252c30b1c6a9" providerId="ADAL" clId="{84416962-9830-4E61-AA29-E707B1F40D04}" dt="2024-04-16T17:11:07.732" v="2338" actId="122"/>
          <ac:spMkLst>
            <pc:docMk/>
            <pc:sldMk cId="2275396955" sldId="3845"/>
            <ac:spMk id="2" creationId="{D306107D-A82F-57BB-E653-8B5A8FFE1EB5}"/>
          </ac:spMkLst>
        </pc:spChg>
        <pc:spChg chg="del">
          <ac:chgData name="Amin Sabbagh" userId="4a8c90f0-2314-45da-b0c1-252c30b1c6a9" providerId="ADAL" clId="{84416962-9830-4E61-AA29-E707B1F40D04}" dt="2024-04-16T17:10:02.137" v="2306"/>
          <ac:spMkLst>
            <pc:docMk/>
            <pc:sldMk cId="2275396955" sldId="3845"/>
            <ac:spMk id="3" creationId="{E7B46293-DE24-5B23-5C97-203EE09E443F}"/>
          </ac:spMkLst>
        </pc:spChg>
        <pc:spChg chg="mod">
          <ac:chgData name="Amin Sabbagh" userId="4a8c90f0-2314-45da-b0c1-252c30b1c6a9" providerId="ADAL" clId="{84416962-9830-4E61-AA29-E707B1F40D04}" dt="2024-04-17T02:46:00.902" v="3476"/>
          <ac:spMkLst>
            <pc:docMk/>
            <pc:sldMk cId="2275396955" sldId="3845"/>
            <ac:spMk id="4" creationId="{CC830D36-61DA-9E3E-19C2-607E176552D2}"/>
          </ac:spMkLst>
        </pc:spChg>
        <pc:spChg chg="mod">
          <ac:chgData name="Amin Sabbagh" userId="4a8c90f0-2314-45da-b0c1-252c30b1c6a9" providerId="ADAL" clId="{84416962-9830-4E61-AA29-E707B1F40D04}" dt="2024-04-17T02:48:02.564" v="3493"/>
          <ac:spMkLst>
            <pc:docMk/>
            <pc:sldMk cId="2275396955" sldId="3845"/>
            <ac:spMk id="5" creationId="{AB25293C-141A-5F73-5DDC-FBBA656B4D6F}"/>
          </ac:spMkLst>
        </pc:spChg>
        <pc:picChg chg="add mod">
          <ac:chgData name="Amin Sabbagh" userId="4a8c90f0-2314-45da-b0c1-252c30b1c6a9" providerId="ADAL" clId="{84416962-9830-4E61-AA29-E707B1F40D04}" dt="2024-04-16T17:10:04.226" v="2307" actId="1076"/>
          <ac:picMkLst>
            <pc:docMk/>
            <pc:sldMk cId="2275396955" sldId="3845"/>
            <ac:picMk id="3074" creationId="{7F447AC4-BB33-9464-714B-A5DE9F3ADBB8}"/>
          </ac:picMkLst>
        </pc:picChg>
        <pc:picChg chg="add mod">
          <ac:chgData name="Amin Sabbagh" userId="4a8c90f0-2314-45da-b0c1-252c30b1c6a9" providerId="ADAL" clId="{84416962-9830-4E61-AA29-E707B1F40D04}" dt="2024-04-16T17:10:35.410" v="2312" actId="14100"/>
          <ac:picMkLst>
            <pc:docMk/>
            <pc:sldMk cId="2275396955" sldId="3845"/>
            <ac:picMk id="3076" creationId="{1051269C-2C3A-F4B8-383A-8727D76AB995}"/>
          </ac:picMkLst>
        </pc:picChg>
      </pc:sldChg>
      <pc:sldChg chg="addSp delSp modSp add mod modNotesTx">
        <pc:chgData name="Amin Sabbagh" userId="4a8c90f0-2314-45da-b0c1-252c30b1c6a9" providerId="ADAL" clId="{84416962-9830-4E61-AA29-E707B1F40D04}" dt="2024-05-06T13:02:18.395" v="3785" actId="20577"/>
        <pc:sldMkLst>
          <pc:docMk/>
          <pc:sldMk cId="776827331" sldId="3846"/>
        </pc:sldMkLst>
        <pc:spChg chg="mod">
          <ac:chgData name="Amin Sabbagh" userId="4a8c90f0-2314-45da-b0c1-252c30b1c6a9" providerId="ADAL" clId="{84416962-9830-4E61-AA29-E707B1F40D04}" dt="2024-04-16T17:25:40.279" v="2389" actId="20577"/>
          <ac:spMkLst>
            <pc:docMk/>
            <pc:sldMk cId="776827331" sldId="3846"/>
            <ac:spMk id="2" creationId="{D306107D-A82F-57BB-E653-8B5A8FFE1EB5}"/>
          </ac:spMkLst>
        </pc:spChg>
        <pc:spChg chg="add del mod">
          <ac:chgData name="Amin Sabbagh" userId="4a8c90f0-2314-45da-b0c1-252c30b1c6a9" providerId="ADAL" clId="{84416962-9830-4E61-AA29-E707B1F40D04}" dt="2024-04-16T17:25:52.357" v="2390"/>
          <ac:spMkLst>
            <pc:docMk/>
            <pc:sldMk cId="776827331" sldId="3846"/>
            <ac:spMk id="3" creationId="{7A31AE3E-AC17-1A7E-F5BC-B4BD7FB53A79}"/>
          </ac:spMkLst>
        </pc:spChg>
        <pc:spChg chg="mod">
          <ac:chgData name="Amin Sabbagh" userId="4a8c90f0-2314-45da-b0c1-252c30b1c6a9" providerId="ADAL" clId="{84416962-9830-4E61-AA29-E707B1F40D04}" dt="2024-04-17T02:46:05.044" v="3477"/>
          <ac:spMkLst>
            <pc:docMk/>
            <pc:sldMk cId="776827331" sldId="3846"/>
            <ac:spMk id="4" creationId="{CC830D36-61DA-9E3E-19C2-607E176552D2}"/>
          </ac:spMkLst>
        </pc:spChg>
        <pc:spChg chg="mod">
          <ac:chgData name="Amin Sabbagh" userId="4a8c90f0-2314-45da-b0c1-252c30b1c6a9" providerId="ADAL" clId="{84416962-9830-4E61-AA29-E707B1F40D04}" dt="2024-04-17T02:48:07.564" v="3494"/>
          <ac:spMkLst>
            <pc:docMk/>
            <pc:sldMk cId="776827331" sldId="3846"/>
            <ac:spMk id="5" creationId="{AB25293C-141A-5F73-5DDC-FBBA656B4D6F}"/>
          </ac:spMkLst>
        </pc:spChg>
        <pc:picChg chg="del">
          <ac:chgData name="Amin Sabbagh" userId="4a8c90f0-2314-45da-b0c1-252c30b1c6a9" providerId="ADAL" clId="{84416962-9830-4E61-AA29-E707B1F40D04}" dt="2024-04-16T17:24:53.173" v="2366" actId="478"/>
          <ac:picMkLst>
            <pc:docMk/>
            <pc:sldMk cId="776827331" sldId="3846"/>
            <ac:picMk id="3074" creationId="{7F447AC4-BB33-9464-714B-A5DE9F3ADBB8}"/>
          </ac:picMkLst>
        </pc:picChg>
        <pc:picChg chg="del">
          <ac:chgData name="Amin Sabbagh" userId="4a8c90f0-2314-45da-b0c1-252c30b1c6a9" providerId="ADAL" clId="{84416962-9830-4E61-AA29-E707B1F40D04}" dt="2024-04-16T17:26:11.543" v="2393" actId="478"/>
          <ac:picMkLst>
            <pc:docMk/>
            <pc:sldMk cId="776827331" sldId="3846"/>
            <ac:picMk id="3076" creationId="{1051269C-2C3A-F4B8-383A-8727D76AB995}"/>
          </ac:picMkLst>
        </pc:picChg>
        <pc:picChg chg="add mod">
          <ac:chgData name="Amin Sabbagh" userId="4a8c90f0-2314-45da-b0c1-252c30b1c6a9" providerId="ADAL" clId="{84416962-9830-4E61-AA29-E707B1F40D04}" dt="2024-04-16T17:25:57.019" v="2391" actId="1076"/>
          <ac:picMkLst>
            <pc:docMk/>
            <pc:sldMk cId="776827331" sldId="3846"/>
            <ac:picMk id="4098" creationId="{1C4E7EA3-FBED-14E5-DA42-AC1EB60D13D8}"/>
          </ac:picMkLst>
        </pc:picChg>
        <pc:picChg chg="add del">
          <ac:chgData name="Amin Sabbagh" userId="4a8c90f0-2314-45da-b0c1-252c30b1c6a9" providerId="ADAL" clId="{84416962-9830-4E61-AA29-E707B1F40D04}" dt="2024-04-16T17:26:11.543" v="2393" actId="478"/>
          <ac:picMkLst>
            <pc:docMk/>
            <pc:sldMk cId="776827331" sldId="3846"/>
            <ac:picMk id="4100" creationId="{4F8963F4-959C-1AB2-A56B-72E30960E565}"/>
          </ac:picMkLst>
        </pc:picChg>
        <pc:picChg chg="add mod">
          <ac:chgData name="Amin Sabbagh" userId="4a8c90f0-2314-45da-b0c1-252c30b1c6a9" providerId="ADAL" clId="{84416962-9830-4E61-AA29-E707B1F40D04}" dt="2024-04-16T17:26:24.840" v="2397" actId="1076"/>
          <ac:picMkLst>
            <pc:docMk/>
            <pc:sldMk cId="776827331" sldId="3846"/>
            <ac:picMk id="4102" creationId="{FCAB6D2E-6ADE-737C-375D-B325844F44B2}"/>
          </ac:picMkLst>
        </pc:picChg>
      </pc:sldChg>
      <pc:sldChg chg="modSp add mod">
        <pc:chgData name="Amin Sabbagh" userId="4a8c90f0-2314-45da-b0c1-252c30b1c6a9" providerId="ADAL" clId="{84416962-9830-4E61-AA29-E707B1F40D04}" dt="2024-04-16T21:33:11.890" v="3103"/>
        <pc:sldMkLst>
          <pc:docMk/>
          <pc:sldMk cId="1998171322" sldId="3847"/>
        </pc:sldMkLst>
        <pc:spChg chg="mod">
          <ac:chgData name="Amin Sabbagh" userId="4a8c90f0-2314-45da-b0c1-252c30b1c6a9" providerId="ADAL" clId="{84416962-9830-4E61-AA29-E707B1F40D04}" dt="2024-04-16T21:32:54.854" v="3102"/>
          <ac:spMkLst>
            <pc:docMk/>
            <pc:sldMk cId="1998171322" sldId="3847"/>
            <ac:spMk id="2" creationId="{1EFC037F-9B04-45A9-8AE6-A8517884947F}"/>
          </ac:spMkLst>
        </pc:spChg>
        <pc:spChg chg="mod">
          <ac:chgData name="Amin Sabbagh" userId="4a8c90f0-2314-45da-b0c1-252c30b1c6a9" providerId="ADAL" clId="{84416962-9830-4E61-AA29-E707B1F40D04}" dt="2024-04-16T21:33:11.890" v="3103"/>
          <ac:spMkLst>
            <pc:docMk/>
            <pc:sldMk cId="1998171322" sldId="3847"/>
            <ac:spMk id="3" creationId="{9F49FB76-25BA-4481-B88D-DCB748E1662E}"/>
          </ac:spMkLst>
        </pc:spChg>
      </pc:sldChg>
      <pc:sldChg chg="new del">
        <pc:chgData name="Amin Sabbagh" userId="4a8c90f0-2314-45da-b0c1-252c30b1c6a9" providerId="ADAL" clId="{84416962-9830-4E61-AA29-E707B1F40D04}" dt="2024-04-16T20:52:11.587" v="2504" actId="680"/>
        <pc:sldMkLst>
          <pc:docMk/>
          <pc:sldMk cId="468556817" sldId="3848"/>
        </pc:sldMkLst>
      </pc:sldChg>
      <pc:sldChg chg="new del">
        <pc:chgData name="Amin Sabbagh" userId="4a8c90f0-2314-45da-b0c1-252c30b1c6a9" providerId="ADAL" clId="{84416962-9830-4E61-AA29-E707B1F40D04}" dt="2024-04-16T20:52:02.210" v="2501" actId="47"/>
        <pc:sldMkLst>
          <pc:docMk/>
          <pc:sldMk cId="1159113548" sldId="3848"/>
        </pc:sldMkLst>
      </pc:sldChg>
      <pc:sldChg chg="addSp delSp modSp new mod ord modClrScheme chgLayout modNotesTx">
        <pc:chgData name="Amin Sabbagh" userId="4a8c90f0-2314-45da-b0c1-252c30b1c6a9" providerId="ADAL" clId="{84416962-9830-4E61-AA29-E707B1F40D04}" dt="2024-05-06T13:03:46.984" v="3799" actId="20577"/>
        <pc:sldMkLst>
          <pc:docMk/>
          <pc:sldMk cId="3500867882" sldId="3848"/>
        </pc:sldMkLst>
        <pc:spChg chg="add del">
          <ac:chgData name="Amin Sabbagh" userId="4a8c90f0-2314-45da-b0c1-252c30b1c6a9" providerId="ADAL" clId="{84416962-9830-4E61-AA29-E707B1F40D04}" dt="2024-04-16T21:06:51.516" v="2666" actId="26606"/>
          <ac:spMkLst>
            <pc:docMk/>
            <pc:sldMk cId="3500867882" sldId="3848"/>
            <ac:spMk id="2" creationId="{72BD89AA-CC75-DE5A-EE5B-9FD90EEB0AD1}"/>
          </ac:spMkLst>
        </pc:spChg>
        <pc:spChg chg="mod modVis">
          <ac:chgData name="Amin Sabbagh" userId="4a8c90f0-2314-45da-b0c1-252c30b1c6a9" providerId="ADAL" clId="{84416962-9830-4E61-AA29-E707B1F40D04}" dt="2024-04-17T02:46:22.251" v="3481"/>
          <ac:spMkLst>
            <pc:docMk/>
            <pc:sldMk cId="3500867882" sldId="3848"/>
            <ac:spMk id="3" creationId="{34F0275A-309C-7AFD-5EB5-AAA905ADD57A}"/>
          </ac:spMkLst>
        </pc:spChg>
        <pc:spChg chg="mod">
          <ac:chgData name="Amin Sabbagh" userId="4a8c90f0-2314-45da-b0c1-252c30b1c6a9" providerId="ADAL" clId="{84416962-9830-4E61-AA29-E707B1F40D04}" dt="2024-04-17T02:48:29.565" v="3498"/>
          <ac:spMkLst>
            <pc:docMk/>
            <pc:sldMk cId="3500867882" sldId="3848"/>
            <ac:spMk id="4" creationId="{44355DE0-5792-5C44-CA67-B9B67C0911B2}"/>
          </ac:spMkLst>
        </pc:spChg>
        <pc:spChg chg="mod modVis">
          <ac:chgData name="Amin Sabbagh" userId="4a8c90f0-2314-45da-b0c1-252c30b1c6a9" providerId="ADAL" clId="{84416962-9830-4E61-AA29-E707B1F40D04}" dt="2024-04-16T21:06:51.516" v="2666" actId="26606"/>
          <ac:spMkLst>
            <pc:docMk/>
            <pc:sldMk cId="3500867882" sldId="3848"/>
            <ac:spMk id="5" creationId="{69AB2BBE-8830-A08D-323E-2B0B7E0D862C}"/>
          </ac:spMkLst>
        </pc:spChg>
        <pc:spChg chg="del">
          <ac:chgData name="Amin Sabbagh" userId="4a8c90f0-2314-45da-b0c1-252c30b1c6a9" providerId="ADAL" clId="{84416962-9830-4E61-AA29-E707B1F40D04}" dt="2024-04-16T21:06:33.625" v="2654" actId="478"/>
          <ac:spMkLst>
            <pc:docMk/>
            <pc:sldMk cId="3500867882" sldId="3848"/>
            <ac:spMk id="6" creationId="{319F5369-7B9A-1FD4-F0BE-EAFD110E55AB}"/>
          </ac:spMkLst>
        </pc:spChg>
        <pc:spChg chg="add del">
          <ac:chgData name="Amin Sabbagh" userId="4a8c90f0-2314-45da-b0c1-252c30b1c6a9" providerId="ADAL" clId="{84416962-9830-4E61-AA29-E707B1F40D04}" dt="2024-04-16T21:06:46.667" v="2663" actId="26606"/>
          <ac:spMkLst>
            <pc:docMk/>
            <pc:sldMk cId="3500867882" sldId="3848"/>
            <ac:spMk id="10" creationId="{62407871-6E4F-72EA-E758-14F0708E4E2C}"/>
          </ac:spMkLst>
        </pc:spChg>
        <pc:spChg chg="add mod">
          <ac:chgData name="Amin Sabbagh" userId="4a8c90f0-2314-45da-b0c1-252c30b1c6a9" providerId="ADAL" clId="{84416962-9830-4E61-AA29-E707B1F40D04}" dt="2024-04-16T21:09:23.811" v="2671" actId="120"/>
          <ac:spMkLst>
            <pc:docMk/>
            <pc:sldMk cId="3500867882" sldId="3848"/>
            <ac:spMk id="11" creationId="{49917893-3469-3BF2-2297-C12E51EA2F14}"/>
          </ac:spMkLst>
        </pc:spChg>
        <pc:spChg chg="add del mod">
          <ac:chgData name="Amin Sabbagh" userId="4a8c90f0-2314-45da-b0c1-252c30b1c6a9" providerId="ADAL" clId="{84416962-9830-4E61-AA29-E707B1F40D04}" dt="2024-04-16T21:06:44.463" v="2659" actId="26606"/>
          <ac:spMkLst>
            <pc:docMk/>
            <pc:sldMk cId="3500867882" sldId="3848"/>
            <ac:spMk id="13" creationId="{49917893-3469-3BF2-2297-C12E51EA2F14}"/>
          </ac:spMkLst>
        </pc:spChg>
        <pc:picChg chg="add mod ord">
          <ac:chgData name="Amin Sabbagh" userId="4a8c90f0-2314-45da-b0c1-252c30b1c6a9" providerId="ADAL" clId="{84416962-9830-4E61-AA29-E707B1F40D04}" dt="2024-04-16T21:06:51.516" v="2666" actId="26606"/>
          <ac:picMkLst>
            <pc:docMk/>
            <pc:sldMk cId="3500867882" sldId="3848"/>
            <ac:picMk id="8" creationId="{E5C5C2D9-0D53-6346-80E8-ADC922F414BE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1:10:38.172" v="3556" actId="20577"/>
        <pc:sldMkLst>
          <pc:docMk/>
          <pc:sldMk cId="2278735674" sldId="3849"/>
        </pc:sldMkLst>
        <pc:spChg chg="mod">
          <ac:chgData name="Amin Sabbagh" userId="4a8c90f0-2314-45da-b0c1-252c30b1c6a9" providerId="ADAL" clId="{84416962-9830-4E61-AA29-E707B1F40D04}" dt="2024-04-16T21:01:15.534" v="2632" actId="26606"/>
          <ac:spMkLst>
            <pc:docMk/>
            <pc:sldMk cId="2278735674" sldId="3849"/>
            <ac:spMk id="2" creationId="{6EA14766-BA61-B4EE-1DD6-F5C79D50A4CD}"/>
          </ac:spMkLst>
        </pc:spChg>
        <pc:spChg chg="del">
          <ac:chgData name="Amin Sabbagh" userId="4a8c90f0-2314-45da-b0c1-252c30b1c6a9" providerId="ADAL" clId="{84416962-9830-4E61-AA29-E707B1F40D04}" dt="2024-04-16T21:00:13.853" v="2624"/>
          <ac:spMkLst>
            <pc:docMk/>
            <pc:sldMk cId="2278735674" sldId="3849"/>
            <ac:spMk id="3" creationId="{2013E82F-07EC-4468-BA0D-FDF177D03A7D}"/>
          </ac:spMkLst>
        </pc:spChg>
        <pc:spChg chg="mod">
          <ac:chgData name="Amin Sabbagh" userId="4a8c90f0-2314-45da-b0c1-252c30b1c6a9" providerId="ADAL" clId="{84416962-9830-4E61-AA29-E707B1F40D04}" dt="2024-04-17T02:46:13.497" v="3479"/>
          <ac:spMkLst>
            <pc:docMk/>
            <pc:sldMk cId="2278735674" sldId="3849"/>
            <ac:spMk id="4" creationId="{968F616D-D6D0-D5A3-30C2-AD6C35EC02F7}"/>
          </ac:spMkLst>
        </pc:spChg>
        <pc:spChg chg="mod">
          <ac:chgData name="Amin Sabbagh" userId="4a8c90f0-2314-45da-b0c1-252c30b1c6a9" providerId="ADAL" clId="{84416962-9830-4E61-AA29-E707B1F40D04}" dt="2024-04-17T02:48:17.997" v="3496"/>
          <ac:spMkLst>
            <pc:docMk/>
            <pc:sldMk cId="2278735674" sldId="3849"/>
            <ac:spMk id="5" creationId="{9B33C764-99D6-26F8-6656-E72731620D3E}"/>
          </ac:spMkLst>
        </pc:spChg>
        <pc:spChg chg="mod">
          <ac:chgData name="Amin Sabbagh" userId="4a8c90f0-2314-45da-b0c1-252c30b1c6a9" providerId="ADAL" clId="{84416962-9830-4E61-AA29-E707B1F40D04}" dt="2024-04-16T21:01:15.534" v="2632" actId="26606"/>
          <ac:spMkLst>
            <pc:docMk/>
            <pc:sldMk cId="2278735674" sldId="3849"/>
            <ac:spMk id="6" creationId="{94EB09E1-28B1-38A5-1FCD-6B5B31D319DE}"/>
          </ac:spMkLst>
        </pc:spChg>
        <pc:spChg chg="add mod">
          <ac:chgData name="Amin Sabbagh" userId="4a8c90f0-2314-45da-b0c1-252c30b1c6a9" providerId="ADAL" clId="{84416962-9830-4E61-AA29-E707B1F40D04}" dt="2024-04-16T21:01:07.083" v="2630" actId="478"/>
          <ac:spMkLst>
            <pc:docMk/>
            <pc:sldMk cId="2278735674" sldId="3849"/>
            <ac:spMk id="7" creationId="{FE747387-D5DC-EA14-D66A-1CC59D690A0C}"/>
          </ac:spMkLst>
        </pc:spChg>
        <pc:picChg chg="add del mod">
          <ac:chgData name="Amin Sabbagh" userId="4a8c90f0-2314-45da-b0c1-252c30b1c6a9" providerId="ADAL" clId="{84416962-9830-4E61-AA29-E707B1F40D04}" dt="2024-04-16T21:01:15.534" v="2632" actId="26606"/>
          <ac:picMkLst>
            <pc:docMk/>
            <pc:sldMk cId="2278735674" sldId="3849"/>
            <ac:picMk id="6146" creationId="{EC335CD3-5D7E-AB72-2CEE-BF54287451C1}"/>
          </ac:picMkLst>
        </pc:picChg>
      </pc:sldChg>
      <pc:sldChg chg="new del">
        <pc:chgData name="Amin Sabbagh" userId="4a8c90f0-2314-45da-b0c1-252c30b1c6a9" providerId="ADAL" clId="{84416962-9830-4E61-AA29-E707B1F40D04}" dt="2024-04-16T20:52:04.221" v="2502" actId="47"/>
        <pc:sldMkLst>
          <pc:docMk/>
          <pc:sldMk cId="3061564045" sldId="3849"/>
        </pc:sldMkLst>
      </pc:sldChg>
      <pc:sldChg chg="addSp delSp modSp add mod modNotesTx">
        <pc:chgData name="Amin Sabbagh" userId="4a8c90f0-2314-45da-b0c1-252c30b1c6a9" providerId="ADAL" clId="{84416962-9830-4E61-AA29-E707B1F40D04}" dt="2024-05-06T11:09:16.607" v="3555" actId="20577"/>
        <pc:sldMkLst>
          <pc:docMk/>
          <pc:sldMk cId="1435138531" sldId="3850"/>
        </pc:sldMkLst>
        <pc:spChg chg="mod">
          <ac:chgData name="Amin Sabbagh" userId="4a8c90f0-2314-45da-b0c1-252c30b1c6a9" providerId="ADAL" clId="{84416962-9830-4E61-AA29-E707B1F40D04}" dt="2024-04-16T20:53:44.192" v="2525" actId="20577"/>
          <ac:spMkLst>
            <pc:docMk/>
            <pc:sldMk cId="1435138531" sldId="3850"/>
            <ac:spMk id="2" creationId="{D306107D-A82F-57BB-E653-8B5A8FFE1EB5}"/>
          </ac:spMkLst>
        </pc:spChg>
        <pc:spChg chg="add del mod">
          <ac:chgData name="Amin Sabbagh" userId="4a8c90f0-2314-45da-b0c1-252c30b1c6a9" providerId="ADAL" clId="{84416962-9830-4E61-AA29-E707B1F40D04}" dt="2024-04-16T20:54:28.344" v="2532" actId="478"/>
          <ac:spMkLst>
            <pc:docMk/>
            <pc:sldMk cId="1435138531" sldId="3850"/>
            <ac:spMk id="3" creationId="{70F65C11-F485-501B-F458-0ED0B536962A}"/>
          </ac:spMkLst>
        </pc:spChg>
        <pc:spChg chg="mod">
          <ac:chgData name="Amin Sabbagh" userId="4a8c90f0-2314-45da-b0c1-252c30b1c6a9" providerId="ADAL" clId="{84416962-9830-4E61-AA29-E707B1F40D04}" dt="2024-04-17T02:46:09.443" v="3478"/>
          <ac:spMkLst>
            <pc:docMk/>
            <pc:sldMk cId="1435138531" sldId="3850"/>
            <ac:spMk id="4" creationId="{CC830D36-61DA-9E3E-19C2-607E176552D2}"/>
          </ac:spMkLst>
        </pc:spChg>
        <pc:spChg chg="mod">
          <ac:chgData name="Amin Sabbagh" userId="4a8c90f0-2314-45da-b0c1-252c30b1c6a9" providerId="ADAL" clId="{84416962-9830-4E61-AA29-E707B1F40D04}" dt="2024-04-17T02:48:11.350" v="3495"/>
          <ac:spMkLst>
            <pc:docMk/>
            <pc:sldMk cId="1435138531" sldId="3850"/>
            <ac:spMk id="5" creationId="{AB25293C-141A-5F73-5DDC-FBBA656B4D6F}"/>
          </ac:spMkLst>
        </pc:spChg>
        <pc:picChg chg="del">
          <ac:chgData name="Amin Sabbagh" userId="4a8c90f0-2314-45da-b0c1-252c30b1c6a9" providerId="ADAL" clId="{84416962-9830-4E61-AA29-E707B1F40D04}" dt="2024-04-16T20:54:08.502" v="2526" actId="478"/>
          <ac:picMkLst>
            <pc:docMk/>
            <pc:sldMk cId="1435138531" sldId="3850"/>
            <ac:picMk id="4098" creationId="{1C4E7EA3-FBED-14E5-DA42-AC1EB60D13D8}"/>
          </ac:picMkLst>
        </pc:picChg>
        <pc:picChg chg="del">
          <ac:chgData name="Amin Sabbagh" userId="4a8c90f0-2314-45da-b0c1-252c30b1c6a9" providerId="ADAL" clId="{84416962-9830-4E61-AA29-E707B1F40D04}" dt="2024-04-16T20:54:31.881" v="2533" actId="478"/>
          <ac:picMkLst>
            <pc:docMk/>
            <pc:sldMk cId="1435138531" sldId="3850"/>
            <ac:picMk id="4102" creationId="{FCAB6D2E-6ADE-737C-375D-B325844F44B2}"/>
          </ac:picMkLst>
        </pc:picChg>
        <pc:picChg chg="add mod">
          <ac:chgData name="Amin Sabbagh" userId="4a8c90f0-2314-45da-b0c1-252c30b1c6a9" providerId="ADAL" clId="{84416962-9830-4E61-AA29-E707B1F40D04}" dt="2024-04-16T20:54:21.230" v="2530" actId="1076"/>
          <ac:picMkLst>
            <pc:docMk/>
            <pc:sldMk cId="1435138531" sldId="3850"/>
            <ac:picMk id="5122" creationId="{C618D424-E9D0-ED06-4645-235137B481A2}"/>
          </ac:picMkLst>
        </pc:picChg>
        <pc:picChg chg="add mod">
          <ac:chgData name="Amin Sabbagh" userId="4a8c90f0-2314-45da-b0c1-252c30b1c6a9" providerId="ADAL" clId="{84416962-9830-4E61-AA29-E707B1F40D04}" dt="2024-04-16T20:55:04.817" v="2540" actId="1076"/>
          <ac:picMkLst>
            <pc:docMk/>
            <pc:sldMk cId="1435138531" sldId="3850"/>
            <ac:picMk id="5124" creationId="{69C1F197-DC97-3765-E867-2ACF8F9743FB}"/>
          </ac:picMkLst>
        </pc:picChg>
      </pc:sldChg>
      <pc:sldChg chg="addSp delSp modSp add mod modClrScheme chgLayout modNotesTx">
        <pc:chgData name="Amin Sabbagh" userId="4a8c90f0-2314-45da-b0c1-252c30b1c6a9" providerId="ADAL" clId="{84416962-9830-4E61-AA29-E707B1F40D04}" dt="2024-05-06T12:49:42.356" v="3603" actId="20577"/>
        <pc:sldMkLst>
          <pc:docMk/>
          <pc:sldMk cId="2551555721" sldId="3851"/>
        </pc:sldMkLst>
        <pc:spChg chg="mod">
          <ac:chgData name="Amin Sabbagh" userId="4a8c90f0-2314-45da-b0c1-252c30b1c6a9" providerId="ADAL" clId="{84416962-9830-4E61-AA29-E707B1F40D04}" dt="2024-04-16T21:02:15.198" v="2639" actId="26606"/>
          <ac:spMkLst>
            <pc:docMk/>
            <pc:sldMk cId="2551555721" sldId="3851"/>
            <ac:spMk id="2" creationId="{6EA14766-BA61-B4EE-1DD6-F5C79D50A4CD}"/>
          </ac:spMkLst>
        </pc:spChg>
        <pc:spChg chg="del">
          <ac:chgData name="Amin Sabbagh" userId="4a8c90f0-2314-45da-b0c1-252c30b1c6a9" providerId="ADAL" clId="{84416962-9830-4E61-AA29-E707B1F40D04}" dt="2024-04-16T21:02:11.801" v="2636"/>
          <ac:spMkLst>
            <pc:docMk/>
            <pc:sldMk cId="2551555721" sldId="3851"/>
            <ac:spMk id="3" creationId="{2013E82F-07EC-4468-BA0D-FDF177D03A7D}"/>
          </ac:spMkLst>
        </pc:spChg>
        <pc:spChg chg="mod">
          <ac:chgData name="Amin Sabbagh" userId="4a8c90f0-2314-45da-b0c1-252c30b1c6a9" providerId="ADAL" clId="{84416962-9830-4E61-AA29-E707B1F40D04}" dt="2024-04-17T02:46:17.637" v="3480"/>
          <ac:spMkLst>
            <pc:docMk/>
            <pc:sldMk cId="2551555721" sldId="3851"/>
            <ac:spMk id="4" creationId="{968F616D-D6D0-D5A3-30C2-AD6C35EC02F7}"/>
          </ac:spMkLst>
        </pc:spChg>
        <pc:spChg chg="mod">
          <ac:chgData name="Amin Sabbagh" userId="4a8c90f0-2314-45da-b0c1-252c30b1c6a9" providerId="ADAL" clId="{84416962-9830-4E61-AA29-E707B1F40D04}" dt="2024-04-17T02:48:23.404" v="3497"/>
          <ac:spMkLst>
            <pc:docMk/>
            <pc:sldMk cId="2551555721" sldId="3851"/>
            <ac:spMk id="5" creationId="{9B33C764-99D6-26F8-6656-E72731620D3E}"/>
          </ac:spMkLst>
        </pc:spChg>
        <pc:spChg chg="mod">
          <ac:chgData name="Amin Sabbagh" userId="4a8c90f0-2314-45da-b0c1-252c30b1c6a9" providerId="ADAL" clId="{84416962-9830-4E61-AA29-E707B1F40D04}" dt="2024-04-16T21:02:15.198" v="2639" actId="26606"/>
          <ac:spMkLst>
            <pc:docMk/>
            <pc:sldMk cId="2551555721" sldId="3851"/>
            <ac:spMk id="6" creationId="{94EB09E1-28B1-38A5-1FCD-6B5B31D319DE}"/>
          </ac:spMkLst>
        </pc:spChg>
        <pc:picChg chg="add mod ord">
          <ac:chgData name="Amin Sabbagh" userId="4a8c90f0-2314-45da-b0c1-252c30b1c6a9" providerId="ADAL" clId="{84416962-9830-4E61-AA29-E707B1F40D04}" dt="2024-04-16T21:02:15.198" v="2639" actId="26606"/>
          <ac:picMkLst>
            <pc:docMk/>
            <pc:sldMk cId="2551555721" sldId="3851"/>
            <ac:picMk id="8" creationId="{969510F8-2E07-D3F1-910B-3D6018802D98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3:27:46.620" v="3906" actId="20577"/>
        <pc:sldMkLst>
          <pc:docMk/>
          <pc:sldMk cId="4191974399" sldId="3852"/>
        </pc:sldMkLst>
        <pc:spChg chg="add del mod">
          <ac:chgData name="Amin Sabbagh" userId="4a8c90f0-2314-45da-b0c1-252c30b1c6a9" providerId="ADAL" clId="{84416962-9830-4E61-AA29-E707B1F40D04}" dt="2024-04-16T21:13:34.574" v="2708" actId="20577"/>
          <ac:spMkLst>
            <pc:docMk/>
            <pc:sldMk cId="4191974399" sldId="3852"/>
            <ac:spMk id="2" creationId="{25B28C09-E053-98DC-B1D7-CF87B67F4219}"/>
          </ac:spMkLst>
        </pc:spChg>
        <pc:spChg chg="del">
          <ac:chgData name="Amin Sabbagh" userId="4a8c90f0-2314-45da-b0c1-252c30b1c6a9" providerId="ADAL" clId="{84416962-9830-4E61-AA29-E707B1F40D04}" dt="2024-04-16T21:10:58.822" v="2675"/>
          <ac:spMkLst>
            <pc:docMk/>
            <pc:sldMk cId="4191974399" sldId="3852"/>
            <ac:spMk id="3" creationId="{6C8866BE-73B0-64BE-4579-1FBD4BD0B9E7}"/>
          </ac:spMkLst>
        </pc:spChg>
        <pc:spChg chg="del mod">
          <ac:chgData name="Amin Sabbagh" userId="4a8c90f0-2314-45da-b0c1-252c30b1c6a9" providerId="ADAL" clId="{84416962-9830-4E61-AA29-E707B1F40D04}" dt="2024-04-16T21:14:13.587" v="2712" actId="478"/>
          <ac:spMkLst>
            <pc:docMk/>
            <pc:sldMk cId="4191974399" sldId="3852"/>
            <ac:spMk id="4" creationId="{BCF62AE0-FF08-5438-E934-D7AE0CE64534}"/>
          </ac:spMkLst>
        </pc:spChg>
        <pc:spChg chg="del mod">
          <ac:chgData name="Amin Sabbagh" userId="4a8c90f0-2314-45da-b0c1-252c30b1c6a9" providerId="ADAL" clId="{84416962-9830-4E61-AA29-E707B1F40D04}" dt="2024-04-16T21:14:08.192" v="2710" actId="478"/>
          <ac:spMkLst>
            <pc:docMk/>
            <pc:sldMk cId="4191974399" sldId="3852"/>
            <ac:spMk id="5" creationId="{31D648AA-2943-869D-2588-F320A8FCC304}"/>
          </ac:spMkLst>
        </pc:spChg>
        <pc:spChg chg="mod">
          <ac:chgData name="Amin Sabbagh" userId="4a8c90f0-2314-45da-b0c1-252c30b1c6a9" providerId="ADAL" clId="{84416962-9830-4E61-AA29-E707B1F40D04}" dt="2024-04-16T21:12:18.126" v="2691" actId="26606"/>
          <ac:spMkLst>
            <pc:docMk/>
            <pc:sldMk cId="4191974399" sldId="3852"/>
            <ac:spMk id="6" creationId="{819CC8B5-5CF6-C5DF-1203-825282031331}"/>
          </ac:spMkLst>
        </pc:spChg>
        <pc:spChg chg="add del mod">
          <ac:chgData name="Amin Sabbagh" userId="4a8c90f0-2314-45da-b0c1-252c30b1c6a9" providerId="ADAL" clId="{84416962-9830-4E61-AA29-E707B1F40D04}" dt="2024-04-16T21:12:18.126" v="2691" actId="26606"/>
          <ac:spMkLst>
            <pc:docMk/>
            <pc:sldMk cId="4191974399" sldId="3852"/>
            <ac:spMk id="12" creationId="{8275DA5A-F26D-ED4E-EEDA-2F3C792985AB}"/>
          </ac:spMkLst>
        </pc:spChg>
        <pc:spChg chg="add del mod">
          <ac:chgData name="Amin Sabbagh" userId="4a8c90f0-2314-45da-b0c1-252c30b1c6a9" providerId="ADAL" clId="{84416962-9830-4E61-AA29-E707B1F40D04}" dt="2024-04-16T21:12:03.977" v="2689" actId="26606"/>
          <ac:spMkLst>
            <pc:docMk/>
            <pc:sldMk cId="4191974399" sldId="3852"/>
            <ac:spMk id="15" creationId="{8275DA5A-F26D-ED4E-EEDA-2F3C792985AB}"/>
          </ac:spMkLst>
        </pc:spChg>
        <pc:picChg chg="add mod">
          <ac:chgData name="Amin Sabbagh" userId="4a8c90f0-2314-45da-b0c1-252c30b1c6a9" providerId="ADAL" clId="{84416962-9830-4E61-AA29-E707B1F40D04}" dt="2024-04-16T21:14:26.641" v="2715" actId="14100"/>
          <ac:picMkLst>
            <pc:docMk/>
            <pc:sldMk cId="4191974399" sldId="3852"/>
            <ac:picMk id="8" creationId="{3942FE79-76AF-BBC4-0265-D67CEFBE1350}"/>
          </ac:picMkLst>
        </pc:picChg>
        <pc:picChg chg="add mod ord">
          <ac:chgData name="Amin Sabbagh" userId="4a8c90f0-2314-45da-b0c1-252c30b1c6a9" providerId="ADAL" clId="{84416962-9830-4E61-AA29-E707B1F40D04}" dt="2024-04-16T21:14:24.028" v="2714" actId="14100"/>
          <ac:picMkLst>
            <pc:docMk/>
            <pc:sldMk cId="4191974399" sldId="3852"/>
            <ac:picMk id="10" creationId="{C3B63F35-4FC9-A9A2-7A85-75D4D3849A6D}"/>
          </ac:picMkLst>
        </pc:picChg>
      </pc:sldChg>
      <pc:sldChg chg="addSp delSp modSp new mod modNotesTx">
        <pc:chgData name="Amin Sabbagh" userId="4a8c90f0-2314-45da-b0c1-252c30b1c6a9" providerId="ADAL" clId="{84416962-9830-4E61-AA29-E707B1F40D04}" dt="2024-05-06T13:04:43.654" v="3832" actId="20577"/>
        <pc:sldMkLst>
          <pc:docMk/>
          <pc:sldMk cId="1191415814" sldId="3853"/>
        </pc:sldMkLst>
        <pc:spChg chg="mod">
          <ac:chgData name="Amin Sabbagh" userId="4a8c90f0-2314-45da-b0c1-252c30b1c6a9" providerId="ADAL" clId="{84416962-9830-4E61-AA29-E707B1F40D04}" dt="2024-04-16T21:19:32.001" v="2753" actId="20577"/>
          <ac:spMkLst>
            <pc:docMk/>
            <pc:sldMk cId="1191415814" sldId="3853"/>
            <ac:spMk id="2" creationId="{F29FDC83-9A3E-1EAC-3FD2-25DD185ECAFE}"/>
          </ac:spMkLst>
        </pc:spChg>
        <pc:spChg chg="del">
          <ac:chgData name="Amin Sabbagh" userId="4a8c90f0-2314-45da-b0c1-252c30b1c6a9" providerId="ADAL" clId="{84416962-9830-4E61-AA29-E707B1F40D04}" dt="2024-04-16T21:18:55.439" v="2734" actId="478"/>
          <ac:spMkLst>
            <pc:docMk/>
            <pc:sldMk cId="1191415814" sldId="3853"/>
            <ac:spMk id="3" creationId="{D360D53D-FF44-8EDB-3D07-F3B10C94716F}"/>
          </ac:spMkLst>
        </pc:spChg>
        <pc:spChg chg="mod">
          <ac:chgData name="Amin Sabbagh" userId="4a8c90f0-2314-45da-b0c1-252c30b1c6a9" providerId="ADAL" clId="{84416962-9830-4E61-AA29-E707B1F40D04}" dt="2024-04-17T02:46:28.120" v="3482"/>
          <ac:spMkLst>
            <pc:docMk/>
            <pc:sldMk cId="1191415814" sldId="3853"/>
            <ac:spMk id="4" creationId="{1D653841-928D-B2C6-0455-09D309938BF5}"/>
          </ac:spMkLst>
        </pc:spChg>
        <pc:spChg chg="mod">
          <ac:chgData name="Amin Sabbagh" userId="4a8c90f0-2314-45da-b0c1-252c30b1c6a9" providerId="ADAL" clId="{84416962-9830-4E61-AA29-E707B1F40D04}" dt="2024-04-17T02:48:35.291" v="3499"/>
          <ac:spMkLst>
            <pc:docMk/>
            <pc:sldMk cId="1191415814" sldId="3853"/>
            <ac:spMk id="5" creationId="{150A9325-4466-1A49-A94A-B47CD3E15A5A}"/>
          </ac:spMkLst>
        </pc:spChg>
        <pc:picChg chg="add mod">
          <ac:chgData name="Amin Sabbagh" userId="4a8c90f0-2314-45da-b0c1-252c30b1c6a9" providerId="ADAL" clId="{84416962-9830-4E61-AA29-E707B1F40D04}" dt="2024-04-16T21:19:12.332" v="2740" actId="1076"/>
          <ac:picMkLst>
            <pc:docMk/>
            <pc:sldMk cId="1191415814" sldId="3853"/>
            <ac:picMk id="8" creationId="{F674EC8A-E134-2820-1237-6EFAF46C0485}"/>
          </ac:picMkLst>
        </pc:picChg>
      </pc:sldChg>
      <pc:sldChg chg="addSp delSp modSp new mod modNotesTx">
        <pc:chgData name="Amin Sabbagh" userId="4a8c90f0-2314-45da-b0c1-252c30b1c6a9" providerId="ADAL" clId="{84416962-9830-4E61-AA29-E707B1F40D04}" dt="2024-05-06T12:52:26.463" v="3716" actId="20577"/>
        <pc:sldMkLst>
          <pc:docMk/>
          <pc:sldMk cId="2254828592" sldId="3854"/>
        </pc:sldMkLst>
        <pc:spChg chg="mod">
          <ac:chgData name="Amin Sabbagh" userId="4a8c90f0-2314-45da-b0c1-252c30b1c6a9" providerId="ADAL" clId="{84416962-9830-4E61-AA29-E707B1F40D04}" dt="2024-04-16T21:23:21.254" v="2790" actId="20577"/>
          <ac:spMkLst>
            <pc:docMk/>
            <pc:sldMk cId="2254828592" sldId="3854"/>
            <ac:spMk id="2" creationId="{34D7E987-1F66-7B58-E196-C3546D14939A}"/>
          </ac:spMkLst>
        </pc:spChg>
        <pc:spChg chg="del">
          <ac:chgData name="Amin Sabbagh" userId="4a8c90f0-2314-45da-b0c1-252c30b1c6a9" providerId="ADAL" clId="{84416962-9830-4E61-AA29-E707B1F40D04}" dt="2024-04-16T21:21:32.650" v="2756" actId="478"/>
          <ac:spMkLst>
            <pc:docMk/>
            <pc:sldMk cId="2254828592" sldId="3854"/>
            <ac:spMk id="3" creationId="{E9E82C71-C7D4-1FF8-8AB8-B3CCD9C65183}"/>
          </ac:spMkLst>
        </pc:spChg>
        <pc:spChg chg="del mod">
          <ac:chgData name="Amin Sabbagh" userId="4a8c90f0-2314-45da-b0c1-252c30b1c6a9" providerId="ADAL" clId="{84416962-9830-4E61-AA29-E707B1F40D04}" dt="2024-04-16T21:22:50.866" v="2775" actId="478"/>
          <ac:spMkLst>
            <pc:docMk/>
            <pc:sldMk cId="2254828592" sldId="3854"/>
            <ac:spMk id="4" creationId="{11DCD747-F893-E502-7C2C-09E39690F968}"/>
          </ac:spMkLst>
        </pc:spChg>
        <pc:spChg chg="del">
          <ac:chgData name="Amin Sabbagh" userId="4a8c90f0-2314-45da-b0c1-252c30b1c6a9" providerId="ADAL" clId="{84416962-9830-4E61-AA29-E707B1F40D04}" dt="2024-04-16T21:23:03.124" v="2778" actId="478"/>
          <ac:spMkLst>
            <pc:docMk/>
            <pc:sldMk cId="2254828592" sldId="3854"/>
            <ac:spMk id="5" creationId="{7F3761CD-62B8-F139-DD27-BE5EC673FAA5}"/>
          </ac:spMkLst>
        </pc:spChg>
        <pc:picChg chg="add mod">
          <ac:chgData name="Amin Sabbagh" userId="4a8c90f0-2314-45da-b0c1-252c30b1c6a9" providerId="ADAL" clId="{84416962-9830-4E61-AA29-E707B1F40D04}" dt="2024-04-16T21:23:00.992" v="2777" actId="1076"/>
          <ac:picMkLst>
            <pc:docMk/>
            <pc:sldMk cId="2254828592" sldId="3854"/>
            <ac:picMk id="8" creationId="{9DFDE9A8-7E67-E196-EA31-EC5A1BB2EDB0}"/>
          </ac:picMkLst>
        </pc:picChg>
        <pc:picChg chg="add mod">
          <ac:chgData name="Amin Sabbagh" userId="4a8c90f0-2314-45da-b0c1-252c30b1c6a9" providerId="ADAL" clId="{84416962-9830-4E61-AA29-E707B1F40D04}" dt="2024-04-16T21:22:53.728" v="2776" actId="1076"/>
          <ac:picMkLst>
            <pc:docMk/>
            <pc:sldMk cId="2254828592" sldId="3854"/>
            <ac:picMk id="10" creationId="{F3672828-3FEC-C973-D932-798EC1E6E80C}"/>
          </ac:picMkLst>
        </pc:picChg>
      </pc:sldChg>
      <pc:sldChg chg="delSp modSp add mod">
        <pc:chgData name="Amin Sabbagh" userId="4a8c90f0-2314-45da-b0c1-252c30b1c6a9" providerId="ADAL" clId="{84416962-9830-4E61-AA29-E707B1F40D04}" dt="2024-04-17T02:31:09.931" v="3339" actId="20577"/>
        <pc:sldMkLst>
          <pc:docMk/>
          <pc:sldMk cId="3622857379" sldId="3855"/>
        </pc:sldMkLst>
        <pc:spChg chg="mod">
          <ac:chgData name="Amin Sabbagh" userId="4a8c90f0-2314-45da-b0c1-252c30b1c6a9" providerId="ADAL" clId="{84416962-9830-4E61-AA29-E707B1F40D04}" dt="2024-04-17T02:31:09.931" v="3339" actId="20577"/>
          <ac:spMkLst>
            <pc:docMk/>
            <pc:sldMk cId="3622857379" sldId="3855"/>
            <ac:spMk id="2" creationId="{1EFC037F-9B04-45A9-8AE6-A8517884947F}"/>
          </ac:spMkLst>
        </pc:spChg>
        <pc:spChg chg="del mod">
          <ac:chgData name="Amin Sabbagh" userId="4a8c90f0-2314-45da-b0c1-252c30b1c6a9" providerId="ADAL" clId="{84416962-9830-4E61-AA29-E707B1F40D04}" dt="2024-04-16T21:35:43.012" v="3110" actId="478"/>
          <ac:spMkLst>
            <pc:docMk/>
            <pc:sldMk cId="3622857379" sldId="3855"/>
            <ac:spMk id="3" creationId="{9F49FB76-25BA-4481-B88D-DCB748E1662E}"/>
          </ac:spMkLst>
        </pc:spChg>
      </pc:sldChg>
      <pc:sldChg chg="addSp delSp modSp new mod modNotesTx">
        <pc:chgData name="Amin Sabbagh" userId="4a8c90f0-2314-45da-b0c1-252c30b1c6a9" providerId="ADAL" clId="{84416962-9830-4E61-AA29-E707B1F40D04}" dt="2024-05-06T12:52:45.002" v="3717" actId="20577"/>
        <pc:sldMkLst>
          <pc:docMk/>
          <pc:sldMk cId="1670817148" sldId="3856"/>
        </pc:sldMkLst>
        <pc:spChg chg="mod">
          <ac:chgData name="Amin Sabbagh" userId="4a8c90f0-2314-45da-b0c1-252c30b1c6a9" providerId="ADAL" clId="{84416962-9830-4E61-AA29-E707B1F40D04}" dt="2024-04-16T21:40:53.571" v="3131" actId="20577"/>
          <ac:spMkLst>
            <pc:docMk/>
            <pc:sldMk cId="1670817148" sldId="3856"/>
            <ac:spMk id="2" creationId="{4F5433CC-1629-5785-C4CC-E59B380C946B}"/>
          </ac:spMkLst>
        </pc:spChg>
        <pc:spChg chg="del">
          <ac:chgData name="Amin Sabbagh" userId="4a8c90f0-2314-45da-b0c1-252c30b1c6a9" providerId="ADAL" clId="{84416962-9830-4E61-AA29-E707B1F40D04}" dt="2024-04-16T21:42:31.917" v="3133" actId="478"/>
          <ac:spMkLst>
            <pc:docMk/>
            <pc:sldMk cId="1670817148" sldId="3856"/>
            <ac:spMk id="3" creationId="{256B543D-9759-6812-8244-4CFE7BC0CD61}"/>
          </ac:spMkLst>
        </pc:spChg>
        <pc:spChg chg="mod">
          <ac:chgData name="Amin Sabbagh" userId="4a8c90f0-2314-45da-b0c1-252c30b1c6a9" providerId="ADAL" clId="{84416962-9830-4E61-AA29-E707B1F40D04}" dt="2024-04-17T02:46:36.671" v="3483"/>
          <ac:spMkLst>
            <pc:docMk/>
            <pc:sldMk cId="1670817148" sldId="3856"/>
            <ac:spMk id="4" creationId="{E888744A-B996-F717-86B1-9F7CEFEF1A01}"/>
          </ac:spMkLst>
        </pc:spChg>
        <pc:spChg chg="mod">
          <ac:chgData name="Amin Sabbagh" userId="4a8c90f0-2314-45da-b0c1-252c30b1c6a9" providerId="ADAL" clId="{84416962-9830-4E61-AA29-E707B1F40D04}" dt="2024-04-17T02:48:42.670" v="3500"/>
          <ac:spMkLst>
            <pc:docMk/>
            <pc:sldMk cId="1670817148" sldId="3856"/>
            <ac:spMk id="5" creationId="{E1A712C9-F75E-AB65-D319-558A1797BEC9}"/>
          </ac:spMkLst>
        </pc:spChg>
        <pc:picChg chg="add mod">
          <ac:chgData name="Amin Sabbagh" userId="4a8c90f0-2314-45da-b0c1-252c30b1c6a9" providerId="ADAL" clId="{84416962-9830-4E61-AA29-E707B1F40D04}" dt="2024-04-16T21:42:40.295" v="3137" actId="1076"/>
          <ac:picMkLst>
            <pc:docMk/>
            <pc:sldMk cId="1670817148" sldId="3856"/>
            <ac:picMk id="8" creationId="{EC1B7A90-F1D7-1EB5-03A5-4F056A533998}"/>
          </ac:picMkLst>
        </pc:picChg>
      </pc:sldChg>
      <pc:sldChg chg="addSp delSp modSp new mod modNotesTx">
        <pc:chgData name="Amin Sabbagh" userId="4a8c90f0-2314-45da-b0c1-252c30b1c6a9" providerId="ADAL" clId="{84416962-9830-4E61-AA29-E707B1F40D04}" dt="2024-05-06T13:05:46.966" v="3892" actId="20577"/>
        <pc:sldMkLst>
          <pc:docMk/>
          <pc:sldMk cId="3675508276" sldId="3857"/>
        </pc:sldMkLst>
        <pc:spChg chg="mod">
          <ac:chgData name="Amin Sabbagh" userId="4a8c90f0-2314-45da-b0c1-252c30b1c6a9" providerId="ADAL" clId="{84416962-9830-4E61-AA29-E707B1F40D04}" dt="2024-04-16T21:45:34.961" v="3171" actId="26606"/>
          <ac:spMkLst>
            <pc:docMk/>
            <pc:sldMk cId="3675508276" sldId="3857"/>
            <ac:spMk id="2" creationId="{90071EA5-90F4-1577-9BB5-536AB5DF0C7F}"/>
          </ac:spMkLst>
        </pc:spChg>
        <pc:spChg chg="del mod">
          <ac:chgData name="Amin Sabbagh" userId="4a8c90f0-2314-45da-b0c1-252c30b1c6a9" providerId="ADAL" clId="{84416962-9830-4E61-AA29-E707B1F40D04}" dt="2024-04-16T21:45:19.820" v="3167" actId="478"/>
          <ac:spMkLst>
            <pc:docMk/>
            <pc:sldMk cId="3675508276" sldId="3857"/>
            <ac:spMk id="3" creationId="{97E81F46-1E45-CAF2-923B-B44C933723B9}"/>
          </ac:spMkLst>
        </pc:spChg>
        <pc:spChg chg="mod">
          <ac:chgData name="Amin Sabbagh" userId="4a8c90f0-2314-45da-b0c1-252c30b1c6a9" providerId="ADAL" clId="{84416962-9830-4E61-AA29-E707B1F40D04}" dt="2024-04-17T02:46:41.462" v="3484"/>
          <ac:spMkLst>
            <pc:docMk/>
            <pc:sldMk cId="3675508276" sldId="3857"/>
            <ac:spMk id="4" creationId="{6473039E-7F7C-89F7-84EA-C95872C0F55C}"/>
          </ac:spMkLst>
        </pc:spChg>
        <pc:spChg chg="mod">
          <ac:chgData name="Amin Sabbagh" userId="4a8c90f0-2314-45da-b0c1-252c30b1c6a9" providerId="ADAL" clId="{84416962-9830-4E61-AA29-E707B1F40D04}" dt="2024-04-17T02:48:48.064" v="3501"/>
          <ac:spMkLst>
            <pc:docMk/>
            <pc:sldMk cId="3675508276" sldId="3857"/>
            <ac:spMk id="5" creationId="{F3B041F2-6C1F-AF2B-5901-B82C660DDCC4}"/>
          </ac:spMkLst>
        </pc:spChg>
        <pc:spChg chg="mod">
          <ac:chgData name="Amin Sabbagh" userId="4a8c90f0-2314-45da-b0c1-252c30b1c6a9" providerId="ADAL" clId="{84416962-9830-4E61-AA29-E707B1F40D04}" dt="2024-04-16T21:45:34.961" v="3171" actId="26606"/>
          <ac:spMkLst>
            <pc:docMk/>
            <pc:sldMk cId="3675508276" sldId="3857"/>
            <ac:spMk id="6" creationId="{61AB6569-8A5F-D641-786B-90F4C31A1635}"/>
          </ac:spMkLst>
        </pc:spChg>
        <pc:picChg chg="add mod ord">
          <ac:chgData name="Amin Sabbagh" userId="4a8c90f0-2314-45da-b0c1-252c30b1c6a9" providerId="ADAL" clId="{84416962-9830-4E61-AA29-E707B1F40D04}" dt="2024-04-16T21:45:34.961" v="3171" actId="26606"/>
          <ac:picMkLst>
            <pc:docMk/>
            <pc:sldMk cId="3675508276" sldId="3857"/>
            <ac:picMk id="8" creationId="{DB347AE7-048C-4027-EC07-716A6D6FFCBD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2:53:35.938" v="3727" actId="20577"/>
        <pc:sldMkLst>
          <pc:docMk/>
          <pc:sldMk cId="809993673" sldId="3858"/>
        </pc:sldMkLst>
        <pc:spChg chg="mod">
          <ac:chgData name="Amin Sabbagh" userId="4a8c90f0-2314-45da-b0c1-252c30b1c6a9" providerId="ADAL" clId="{84416962-9830-4E61-AA29-E707B1F40D04}" dt="2024-04-16T21:51:03.783" v="3184" actId="26606"/>
          <ac:spMkLst>
            <pc:docMk/>
            <pc:sldMk cId="809993673" sldId="3858"/>
            <ac:spMk id="2" creationId="{F25DA5AE-B94E-ED2F-FA90-C30572EB9983}"/>
          </ac:spMkLst>
        </pc:spChg>
        <pc:spChg chg="del">
          <ac:chgData name="Amin Sabbagh" userId="4a8c90f0-2314-45da-b0c1-252c30b1c6a9" providerId="ADAL" clId="{84416962-9830-4E61-AA29-E707B1F40D04}" dt="2024-04-16T21:50:25.499" v="3176" actId="478"/>
          <ac:spMkLst>
            <pc:docMk/>
            <pc:sldMk cId="809993673" sldId="3858"/>
            <ac:spMk id="3" creationId="{5C4E2E5F-9C9A-4923-7945-0053D9B71C19}"/>
          </ac:spMkLst>
        </pc:spChg>
        <pc:spChg chg="mod">
          <ac:chgData name="Amin Sabbagh" userId="4a8c90f0-2314-45da-b0c1-252c30b1c6a9" providerId="ADAL" clId="{84416962-9830-4E61-AA29-E707B1F40D04}" dt="2024-04-17T02:46:45.307" v="3485"/>
          <ac:spMkLst>
            <pc:docMk/>
            <pc:sldMk cId="809993673" sldId="3858"/>
            <ac:spMk id="4" creationId="{0AF3EAC9-5A59-2D74-5277-3A88BBB617CF}"/>
          </ac:spMkLst>
        </pc:spChg>
        <pc:spChg chg="mod">
          <ac:chgData name="Amin Sabbagh" userId="4a8c90f0-2314-45da-b0c1-252c30b1c6a9" providerId="ADAL" clId="{84416962-9830-4E61-AA29-E707B1F40D04}" dt="2024-04-16T21:51:03.783" v="3184" actId="26606"/>
          <ac:spMkLst>
            <pc:docMk/>
            <pc:sldMk cId="809993673" sldId="3858"/>
            <ac:spMk id="5" creationId="{99719E54-21D6-0374-4613-F9903357C3E3}"/>
          </ac:spMkLst>
        </pc:spChg>
        <pc:spChg chg="mod">
          <ac:chgData name="Amin Sabbagh" userId="4a8c90f0-2314-45da-b0c1-252c30b1c6a9" providerId="ADAL" clId="{84416962-9830-4E61-AA29-E707B1F40D04}" dt="2024-04-16T21:51:03.783" v="3184" actId="26606"/>
          <ac:spMkLst>
            <pc:docMk/>
            <pc:sldMk cId="809993673" sldId="3858"/>
            <ac:spMk id="6" creationId="{ABCCC4F3-0698-7F70-4EA8-FF45A18A4885}"/>
          </ac:spMkLst>
        </pc:spChg>
        <pc:spChg chg="add del">
          <ac:chgData name="Amin Sabbagh" userId="4a8c90f0-2314-45da-b0c1-252c30b1c6a9" providerId="ADAL" clId="{84416962-9830-4E61-AA29-E707B1F40D04}" dt="2024-04-16T21:50:28.032" v="3178" actId="22"/>
          <ac:spMkLst>
            <pc:docMk/>
            <pc:sldMk cId="809993673" sldId="3858"/>
            <ac:spMk id="8" creationId="{33047593-E166-5986-DCC4-861C05D6A31D}"/>
          </ac:spMkLst>
        </pc:spChg>
        <pc:picChg chg="add mod ord">
          <ac:chgData name="Amin Sabbagh" userId="4a8c90f0-2314-45da-b0c1-252c30b1c6a9" providerId="ADAL" clId="{84416962-9830-4E61-AA29-E707B1F40D04}" dt="2024-04-16T21:51:03.783" v="3184" actId="26606"/>
          <ac:picMkLst>
            <pc:docMk/>
            <pc:sldMk cId="809993673" sldId="3858"/>
            <ac:picMk id="10" creationId="{9BC74643-435F-0390-590D-49C0C0CB194D}"/>
          </ac:picMkLst>
        </pc:picChg>
      </pc:sldChg>
      <pc:sldChg chg="addSp delSp modSp new mod modNotesTx">
        <pc:chgData name="Amin Sabbagh" userId="4a8c90f0-2314-45da-b0c1-252c30b1c6a9" providerId="ADAL" clId="{84416962-9830-4E61-AA29-E707B1F40D04}" dt="2024-05-06T12:54:49.308" v="3738" actId="33524"/>
        <pc:sldMkLst>
          <pc:docMk/>
          <pc:sldMk cId="2542228403" sldId="3859"/>
        </pc:sldMkLst>
        <pc:spChg chg="mod">
          <ac:chgData name="Amin Sabbagh" userId="4a8c90f0-2314-45da-b0c1-252c30b1c6a9" providerId="ADAL" clId="{84416962-9830-4E61-AA29-E707B1F40D04}" dt="2024-04-16T21:51:47.775" v="3198" actId="20577"/>
          <ac:spMkLst>
            <pc:docMk/>
            <pc:sldMk cId="2542228403" sldId="3859"/>
            <ac:spMk id="2" creationId="{B1F7505F-8471-90DC-2BEB-2EB2CDD5B565}"/>
          </ac:spMkLst>
        </pc:spChg>
        <pc:spChg chg="mod">
          <ac:chgData name="Amin Sabbagh" userId="4a8c90f0-2314-45da-b0c1-252c30b1c6a9" providerId="ADAL" clId="{84416962-9830-4E61-AA29-E707B1F40D04}" dt="2024-04-17T02:46:49.321" v="3486"/>
          <ac:spMkLst>
            <pc:docMk/>
            <pc:sldMk cId="2542228403" sldId="3859"/>
            <ac:spMk id="3" creationId="{E57A8938-D8A8-8B3D-760A-5503572ECD4A}"/>
          </ac:spMkLst>
        </pc:spChg>
        <pc:spChg chg="mod">
          <ac:chgData name="Amin Sabbagh" userId="4a8c90f0-2314-45da-b0c1-252c30b1c6a9" providerId="ADAL" clId="{84416962-9830-4E61-AA29-E707B1F40D04}" dt="2024-04-17T02:48:52.916" v="3502"/>
          <ac:spMkLst>
            <pc:docMk/>
            <pc:sldMk cId="2542228403" sldId="3859"/>
            <ac:spMk id="4" creationId="{F30A3CB5-9595-32AF-08B8-D23742A8C0AE}"/>
          </ac:spMkLst>
        </pc:spChg>
        <pc:spChg chg="del">
          <ac:chgData name="Amin Sabbagh" userId="4a8c90f0-2314-45da-b0c1-252c30b1c6a9" providerId="ADAL" clId="{84416962-9830-4E61-AA29-E707B1F40D04}" dt="2024-04-16T21:51:35.053" v="3186"/>
          <ac:spMkLst>
            <pc:docMk/>
            <pc:sldMk cId="2542228403" sldId="3859"/>
            <ac:spMk id="6" creationId="{3CA4B9A5-6684-AD0E-11FF-98B3C0AFED17}"/>
          </ac:spMkLst>
        </pc:spChg>
        <pc:picChg chg="add mod">
          <ac:chgData name="Amin Sabbagh" userId="4a8c90f0-2314-45da-b0c1-252c30b1c6a9" providerId="ADAL" clId="{84416962-9830-4E61-AA29-E707B1F40D04}" dt="2024-04-16T21:51:37.853" v="3187" actId="27614"/>
          <ac:picMkLst>
            <pc:docMk/>
            <pc:sldMk cId="2542228403" sldId="3859"/>
            <ac:picMk id="8" creationId="{A7F14656-B2B2-D7E9-4DB2-3D7736BBD46A}"/>
          </ac:picMkLst>
        </pc:picChg>
      </pc:sldChg>
      <pc:sldChg chg="addSp delSp modSp new mod modClrScheme chgLayout modNotesTx">
        <pc:chgData name="Amin Sabbagh" userId="4a8c90f0-2314-45da-b0c1-252c30b1c6a9" providerId="ADAL" clId="{84416962-9830-4E61-AA29-E707B1F40D04}" dt="2024-05-06T12:55:49.384" v="3752" actId="113"/>
        <pc:sldMkLst>
          <pc:docMk/>
          <pc:sldMk cId="948598522" sldId="3860"/>
        </pc:sldMkLst>
        <pc:spChg chg="mod">
          <ac:chgData name="Amin Sabbagh" userId="4a8c90f0-2314-45da-b0c1-252c30b1c6a9" providerId="ADAL" clId="{84416962-9830-4E61-AA29-E707B1F40D04}" dt="2024-04-16T21:52:38.375" v="3225" actId="26606"/>
          <ac:spMkLst>
            <pc:docMk/>
            <pc:sldMk cId="948598522" sldId="3860"/>
            <ac:spMk id="2" creationId="{5E0F78FA-5453-74D8-C5DA-3431D5766063}"/>
          </ac:spMkLst>
        </pc:spChg>
        <pc:spChg chg="mod">
          <ac:chgData name="Amin Sabbagh" userId="4a8c90f0-2314-45da-b0c1-252c30b1c6a9" providerId="ADAL" clId="{84416962-9830-4E61-AA29-E707B1F40D04}" dt="2024-04-17T02:46:53.036" v="3487"/>
          <ac:spMkLst>
            <pc:docMk/>
            <pc:sldMk cId="948598522" sldId="3860"/>
            <ac:spMk id="3" creationId="{A66C933A-F6BD-3188-EA73-77682138DE85}"/>
          </ac:spMkLst>
        </pc:spChg>
        <pc:spChg chg="mod">
          <ac:chgData name="Amin Sabbagh" userId="4a8c90f0-2314-45da-b0c1-252c30b1c6a9" providerId="ADAL" clId="{84416962-9830-4E61-AA29-E707B1F40D04}" dt="2024-04-17T02:48:57.961" v="3503"/>
          <ac:spMkLst>
            <pc:docMk/>
            <pc:sldMk cId="948598522" sldId="3860"/>
            <ac:spMk id="4" creationId="{F4E521C8-9323-34F0-1228-FD2CEA27346C}"/>
          </ac:spMkLst>
        </pc:spChg>
        <pc:spChg chg="mod">
          <ac:chgData name="Amin Sabbagh" userId="4a8c90f0-2314-45da-b0c1-252c30b1c6a9" providerId="ADAL" clId="{84416962-9830-4E61-AA29-E707B1F40D04}" dt="2024-04-16T21:52:38.375" v="3225" actId="26606"/>
          <ac:spMkLst>
            <pc:docMk/>
            <pc:sldMk cId="948598522" sldId="3860"/>
            <ac:spMk id="5" creationId="{9264F00A-80F0-DA73-7831-D7868C69F0BA}"/>
          </ac:spMkLst>
        </pc:spChg>
        <pc:spChg chg="del mod">
          <ac:chgData name="Amin Sabbagh" userId="4a8c90f0-2314-45da-b0c1-252c30b1c6a9" providerId="ADAL" clId="{84416962-9830-4E61-AA29-E707B1F40D04}" dt="2024-04-16T21:52:18.357" v="3215" actId="478"/>
          <ac:spMkLst>
            <pc:docMk/>
            <pc:sldMk cId="948598522" sldId="3860"/>
            <ac:spMk id="6" creationId="{FB70EC2F-DCB3-61F7-2B98-BDC89122E62C}"/>
          </ac:spMkLst>
        </pc:spChg>
        <pc:spChg chg="add del">
          <ac:chgData name="Amin Sabbagh" userId="4a8c90f0-2314-45da-b0c1-252c30b1c6a9" providerId="ADAL" clId="{84416962-9830-4E61-AA29-E707B1F40D04}" dt="2024-04-16T21:52:20.115" v="3217" actId="22"/>
          <ac:spMkLst>
            <pc:docMk/>
            <pc:sldMk cId="948598522" sldId="3860"/>
            <ac:spMk id="8" creationId="{E41C5270-5594-1835-6281-6B702E323E03}"/>
          </ac:spMkLst>
        </pc:spChg>
        <pc:picChg chg="add mod ord">
          <ac:chgData name="Amin Sabbagh" userId="4a8c90f0-2314-45da-b0c1-252c30b1c6a9" providerId="ADAL" clId="{84416962-9830-4E61-AA29-E707B1F40D04}" dt="2024-04-16T21:52:38.375" v="3225" actId="26606"/>
          <ac:picMkLst>
            <pc:docMk/>
            <pc:sldMk cId="948598522" sldId="3860"/>
            <ac:picMk id="10" creationId="{4589496E-51A2-C565-0B83-98BA7625817D}"/>
          </ac:picMkLst>
        </pc:picChg>
      </pc:sldChg>
      <pc:sldChg chg="modSp new del mod ord">
        <pc:chgData name="Amin Sabbagh" userId="4a8c90f0-2314-45da-b0c1-252c30b1c6a9" providerId="ADAL" clId="{84416962-9830-4E61-AA29-E707B1F40D04}" dt="2024-04-17T02:31:37.231" v="3341" actId="47"/>
        <pc:sldMkLst>
          <pc:docMk/>
          <pc:sldMk cId="1252184727" sldId="3861"/>
        </pc:sldMkLst>
        <pc:spChg chg="mod">
          <ac:chgData name="Amin Sabbagh" userId="4a8c90f0-2314-45da-b0c1-252c30b1c6a9" providerId="ADAL" clId="{84416962-9830-4E61-AA29-E707B1F40D04}" dt="2024-04-17T02:30:01.393" v="3320" actId="20577"/>
          <ac:spMkLst>
            <pc:docMk/>
            <pc:sldMk cId="1252184727" sldId="3861"/>
            <ac:spMk id="3" creationId="{642AE85A-EB5F-82AA-6548-2A74015AD5FD}"/>
          </ac:spMkLst>
        </pc:spChg>
        <pc:spChg chg="mod">
          <ac:chgData name="Amin Sabbagh" userId="4a8c90f0-2314-45da-b0c1-252c30b1c6a9" providerId="ADAL" clId="{84416962-9830-4E61-AA29-E707B1F40D04}" dt="2024-04-17T02:30:16.821" v="3321"/>
          <ac:spMkLst>
            <pc:docMk/>
            <pc:sldMk cId="1252184727" sldId="3861"/>
            <ac:spMk id="5" creationId="{2ACB11AE-4926-DEF8-ADC9-A5D15FA13B1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198ACE8E-34F4-43E6-BB2E-1809B1CC58DC}">
      <dgm:prSet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GB" b="0" i="0" u="none" noProof="0"/>
            <a:t>Introduction</a:t>
          </a:r>
          <a:endParaRPr lang="en-GB" noProof="0"/>
        </a:p>
      </dgm:t>
    </dgm:pt>
    <dgm:pt modelId="{49F555B2-B165-4CB6-8578-DF4BCD791ABF}" type="parTrans" cxnId="{8327A44B-5326-4A8B-9B23-A3D3C09A16F3}">
      <dgm:prSet/>
      <dgm:spPr/>
      <dgm:t>
        <a:bodyPr rtlCol="0"/>
        <a:lstStyle/>
        <a:p>
          <a:pPr rtl="0"/>
          <a:endParaRPr lang="en-GB" noProof="0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1</a:t>
          </a:r>
        </a:p>
      </dgm:t>
    </dgm:pt>
    <dgm:pt modelId="{0F6BA1FB-59E5-4F16-A7B4-1533BB1F09E4}">
      <dgm:prSet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Linear Regression models and Evaluation</a:t>
          </a:r>
        </a:p>
      </dgm:t>
    </dgm:pt>
    <dgm:pt modelId="{6A557BB1-C0DD-44CB-8745-CE5481476209}" type="parTrans" cxnId="{F0FA65E5-FB81-4E7A-9467-65363565F4A0}">
      <dgm:prSet/>
      <dgm:spPr/>
      <dgm:t>
        <a:bodyPr rtlCol="0"/>
        <a:lstStyle/>
        <a:p>
          <a:pPr rtl="0"/>
          <a:endParaRPr lang="en-GB" noProof="0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2</a:t>
          </a:r>
        </a:p>
      </dgm:t>
    </dgm:pt>
    <dgm:pt modelId="{1D096F01-AEA8-401D-8348-98E9A81F3CE0}">
      <dgm:prSet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GB" b="0" i="0" u="none" noProof="0"/>
            <a:t>Further insights</a:t>
          </a:r>
          <a:br>
            <a:rPr lang="en-GB" b="0" i="0" u="none" noProof="0"/>
          </a:br>
          <a:r>
            <a:rPr lang="en-GB" b="0" i="0" u="none" noProof="0"/>
            <a:t>using traditional data visualizations </a:t>
          </a:r>
          <a:endParaRPr lang="en-GB" noProof="0"/>
        </a:p>
      </dgm:t>
    </dgm:pt>
    <dgm:pt modelId="{AB9DA1CE-0370-48BB-8362-3A4CBF7FFB29}" type="parTrans" cxnId="{FD2381C0-DA6F-4859-90D6-313730044E7C}">
      <dgm:prSet/>
      <dgm:spPr/>
      <dgm:t>
        <a:bodyPr rtlCol="0"/>
        <a:lstStyle/>
        <a:p>
          <a:pPr rtl="0"/>
          <a:endParaRPr lang="en-GB" noProof="0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3</a:t>
          </a:r>
        </a:p>
      </dgm:t>
    </dgm:pt>
    <dgm:pt modelId="{DE16CBB4-D3F4-44AD-8379-3A5D78B889D5}">
      <dgm:prSet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GB" b="0" i="0" u="none" noProof="0"/>
            <a:t>A look at behind the scenes including tools and techniques </a:t>
          </a:r>
          <a:endParaRPr lang="en-GB" noProof="0"/>
        </a:p>
      </dgm:t>
    </dgm:pt>
    <dgm:pt modelId="{917142D8-7514-46BB-B61D-8633F0189C31}" type="parTrans" cxnId="{058D75E7-8E09-41CE-ADFC-EEAD1556353B}">
      <dgm:prSet/>
      <dgm:spPr/>
      <dgm:t>
        <a:bodyPr rtlCol="0"/>
        <a:lstStyle/>
        <a:p>
          <a:pPr rtl="0"/>
          <a:endParaRPr lang="en-GB" noProof="0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4</a:t>
          </a:r>
        </a:p>
      </dgm:t>
    </dgm:pt>
    <dgm:pt modelId="{F7B81412-5EAE-488C-9259-0FA0EB0F090B}">
      <dgm:prSet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 rtlCol="0"/>
        <a:lstStyle/>
        <a:p>
          <a:pPr rtl="0"/>
          <a:r>
            <a:rPr lang="en-GB" b="0" i="0" u="none" noProof="0"/>
            <a:t>Closing remarks and recommendations</a:t>
          </a:r>
          <a:endParaRPr lang="en-GB" noProof="0"/>
        </a:p>
      </dgm:t>
    </dgm:pt>
    <dgm:pt modelId="{C9E63F01-62A4-4331-A67D-7FE563CE9D07}" type="parTrans" cxnId="{AD7281BE-8A99-43C0-9016-4082EB985BF2}">
      <dgm:prSet/>
      <dgm:spPr/>
      <dgm:t>
        <a:bodyPr rtlCol="0"/>
        <a:lstStyle/>
        <a:p>
          <a:pPr rtl="0"/>
          <a:endParaRPr lang="en-GB" noProof="0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 rtlCol="0"/>
        <a:lstStyle/>
        <a:p>
          <a:pPr rtl="0"/>
          <a:r>
            <a:rPr lang="en-GB" noProof="0"/>
            <a:t>5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5"/>
      <dgm:spPr/>
    </dgm:pt>
    <dgm:pt modelId="{9C3A7F13-9585-42DF-AD32-B56F82B123C8}" type="pres">
      <dgm:prSet presAssocID="{C54063C4-24CD-4834-9424-53756AE38C6B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0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5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5"/>
      <dgm:spPr/>
    </dgm:pt>
    <dgm:pt modelId="{C08FC467-91FE-48BD-B243-273925C2B75A}" type="pres">
      <dgm:prSet presAssocID="{7DBF5CB5-29DD-4671-A0F3-981D48571500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0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5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5"/>
      <dgm:spPr/>
    </dgm:pt>
    <dgm:pt modelId="{4104A2F1-FB99-4C42-8067-46B8EEEC9610}" type="pres">
      <dgm:prSet presAssocID="{6088456C-4B73-4948-985C-DD954DEF44EF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0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5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5"/>
      <dgm:spPr/>
    </dgm:pt>
    <dgm:pt modelId="{AC6B335A-D8B4-46D8-93DE-B9EF1773F6AC}" type="pres">
      <dgm:prSet presAssocID="{C2728830-9A00-4764-A9F1-670DDF9E57B3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0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5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5"/>
      <dgm:spPr/>
    </dgm:pt>
    <dgm:pt modelId="{06772805-3643-43C2-9C80-F43268C57C20}" type="pres">
      <dgm:prSet presAssocID="{32E76676-0672-4988-9FB1-308093FF8D5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0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ysClr val="windowText" lastClr="000000"/>
              </a:solidFill>
            </a:rPr>
            <a:t>Python</a:t>
          </a:r>
          <a:br>
            <a:rPr lang="en-GB" sz="1600" noProof="0">
              <a:solidFill>
                <a:sysClr val="windowText" lastClr="000000"/>
              </a:solidFill>
            </a:rPr>
          </a:br>
          <a:r>
            <a:rPr lang="en-GB" sz="1600" noProof="0">
              <a:solidFill>
                <a:sysClr val="windowText" lastClr="000000"/>
              </a:solidFill>
            </a:rPr>
            <a:t>Programming Language</a:t>
          </a:r>
          <a:endParaRPr lang="en-GB" sz="1600" b="0" noProof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en-GB" noProof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en-GB" noProof="0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Pandas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n-GB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n-GB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NumPy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n-GB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n-GB" noProof="0"/>
        </a:p>
      </dgm:t>
    </dgm:pt>
    <dgm:pt modelId="{B2F9B3BC-1849-4A4A-BBE4-752B9B492C7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Matplotlib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n-GB" noProof="0"/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n-GB" noProof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80075" custScaleY="82181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08605" custScaleY="108605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08605" custScaleY="108605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08605" custScaleY="108605"/>
      <dgm:spPr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Plotly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en-GB" noProof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en-GB" noProof="0"/>
        </a:p>
      </dgm:t>
    </dgm:pt>
    <dgm:pt modelId="{DA3F2F2F-B5A8-4CFD-ABCE-1BC48CD913AF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SciPy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en-GB" noProof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en-GB" noProof="0"/>
        </a:p>
      </dgm:t>
    </dgm:pt>
    <dgm:pt modelId="{B2F9B3BC-1849-4A4A-BBE4-752B9B492C76}">
      <dgm:prSet custT="1"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GB" sz="2800" b="0" noProof="0">
              <a:solidFill>
                <a:schemeClr val="tx1"/>
              </a:solidFill>
            </a:rPr>
            <a:t>Seaborn</a:t>
          </a:r>
          <a:br>
            <a:rPr lang="en-GB" sz="1600" noProof="0">
              <a:solidFill>
                <a:schemeClr val="tx1"/>
              </a:solidFill>
            </a:rPr>
          </a:br>
          <a:r>
            <a:rPr lang="en-GB" sz="1600" noProof="0">
              <a:solidFill>
                <a:schemeClr val="tx1"/>
              </a:solidFill>
            </a:rPr>
            <a:t>Python Library</a:t>
          </a:r>
          <a:endParaRPr lang="en-GB" sz="1600" b="0" noProof="0">
            <a:solidFill>
              <a:schemeClr val="tx1"/>
            </a:solidFill>
            <a:latin typeface="+mn-lt"/>
          </a:endParaRPr>
        </a:p>
      </dgm:t>
    </dgm:pt>
    <dgm:pt modelId="{2946CE56-B018-4C0E-918D-0B36D170024F}" type="sibTrans" cxnId="{BB48F2B9-3F80-43D5-9223-76526A774C2D}">
      <dgm:prSet/>
      <dgm:spPr/>
      <dgm:t>
        <a:bodyPr rtlCol="0"/>
        <a:lstStyle/>
        <a:p>
          <a:pPr rtl="0"/>
          <a:endParaRPr lang="en-GB" noProof="0"/>
        </a:p>
      </dgm:t>
    </dgm:pt>
    <dgm:pt modelId="{48FD486C-824F-4590-8CFC-BC1053E533DD}" type="parTrans" cxnId="{BB48F2B9-3F80-43D5-9223-76526A774C2D}">
      <dgm:prSet/>
      <dgm:spPr/>
      <dgm:t>
        <a:bodyPr rtlCol="0"/>
        <a:lstStyle/>
        <a:p>
          <a:pPr rtl="0"/>
          <a:endParaRPr lang="en-GB" noProof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3" custScaleX="108605" custScaleY="108605"/>
      <dgm:spPr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6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1" presStyleCnt="3" custScaleX="108605" custScaleY="108605"/>
      <dgm:spPr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2" presStyleCnt="6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3" presStyleCnt="6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2" presStyleCnt="3" custScaleX="108605" custScaleY="108605"/>
      <dgm:spPr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4" presStyleCnt="6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5" presStyleCnt="6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2" destOrd="0" parTransId="{48FD486C-824F-4590-8CFC-BC1053E533DD}" sibTransId="{2946CE56-B018-4C0E-918D-0B36D170024F}"/>
    <dgm:cxn modelId="{307321D6-32A9-4F29-A35B-8328C6417311}" srcId="{5C72703F-EB58-4B0C-8B2A-EDF2A51B2C6C}" destId="{DA3F2F2F-B5A8-4CFD-ABCE-1BC48CD913AF}" srcOrd="1" destOrd="0" parTransId="{D4AFA5E0-6624-49A6-B10B-4FFA7483C001}" sibTransId="{038FE749-6004-418E-86C7-7C1B1D7930F4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E4C40201-6BC4-420D-A8E7-A3465911B5D7}" type="presParOf" srcId="{BF30E86D-EAFC-44CE-B56C-D7C5EC7742F3}" destId="{E40BB94D-AE1C-4F05-8AA5-E9FA9A8CCCDE}" srcOrd="0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1" destOrd="0" presId="urn:microsoft.com/office/officeart/2019/1/layout/PeoplePortraitsList"/>
    <dgm:cxn modelId="{123A582B-C4F8-4519-967F-856EBB9F6F06}" type="presParOf" srcId="{BF30E86D-EAFC-44CE-B56C-D7C5EC7742F3}" destId="{D5C9CF54-A3DB-4262-A188-C006BBF08A29}" srcOrd="2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3" destOrd="0" presId="urn:microsoft.com/office/officeart/2019/1/layout/PeoplePortraitsList"/>
    <dgm:cxn modelId="{C9461069-5B02-4E7D-89BF-60D89C5520D1}" type="presParOf" srcId="{BF30E86D-EAFC-44CE-B56C-D7C5EC7742F3}" destId="{F836F72C-94C1-41ED-BA62-813057647F9C}" srcOrd="4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3484" y="517200"/>
          <a:ext cx="1886775" cy="2641486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u="none" kern="1200" noProof="0"/>
            <a:t>Introduction</a:t>
          </a:r>
          <a:endParaRPr lang="en-GB" sz="1500" kern="1200" noProof="0"/>
        </a:p>
      </dsp:txBody>
      <dsp:txXfrm>
        <a:off x="3484" y="1520965"/>
        <a:ext cx="1886775" cy="1584891"/>
      </dsp:txXfrm>
    </dsp:sp>
    <dsp:sp modelId="{9C3A7F13-9585-42DF-AD32-B56F82B123C8}">
      <dsp:nvSpPr>
        <dsp:cNvPr id="0" name=""/>
        <dsp:cNvSpPr/>
      </dsp:nvSpPr>
      <dsp:spPr>
        <a:xfrm>
          <a:off x="550649" y="781349"/>
          <a:ext cx="792445" cy="792445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noProof="0"/>
            <a:t>1</a:t>
          </a:r>
        </a:p>
      </dsp:txBody>
      <dsp:txXfrm>
        <a:off x="666700" y="897400"/>
        <a:ext cx="560343" cy="560343"/>
      </dsp:txXfrm>
    </dsp:sp>
    <dsp:sp modelId="{923B2301-552B-45D2-9EF0-53A10AA17FC6}">
      <dsp:nvSpPr>
        <dsp:cNvPr id="0" name=""/>
        <dsp:cNvSpPr/>
      </dsp:nvSpPr>
      <dsp:spPr>
        <a:xfrm>
          <a:off x="3484" y="3158615"/>
          <a:ext cx="188677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2078938" y="517200"/>
          <a:ext cx="1886775" cy="2641486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/>
            <a:t>Linear Regression models and Evaluation</a:t>
          </a:r>
        </a:p>
      </dsp:txBody>
      <dsp:txXfrm>
        <a:off x="2078938" y="1520965"/>
        <a:ext cx="1886775" cy="1584891"/>
      </dsp:txXfrm>
    </dsp:sp>
    <dsp:sp modelId="{C08FC467-91FE-48BD-B243-273925C2B75A}">
      <dsp:nvSpPr>
        <dsp:cNvPr id="0" name=""/>
        <dsp:cNvSpPr/>
      </dsp:nvSpPr>
      <dsp:spPr>
        <a:xfrm>
          <a:off x="2626103" y="781349"/>
          <a:ext cx="792445" cy="792445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noProof="0"/>
            <a:t>2</a:t>
          </a:r>
        </a:p>
      </dsp:txBody>
      <dsp:txXfrm>
        <a:off x="2742154" y="897400"/>
        <a:ext cx="560343" cy="560343"/>
      </dsp:txXfrm>
    </dsp:sp>
    <dsp:sp modelId="{DE393E47-CBB6-4D77-A342-C9AFD9FC8CB6}">
      <dsp:nvSpPr>
        <dsp:cNvPr id="0" name=""/>
        <dsp:cNvSpPr/>
      </dsp:nvSpPr>
      <dsp:spPr>
        <a:xfrm>
          <a:off x="2078938" y="3158615"/>
          <a:ext cx="188677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154392" y="517200"/>
          <a:ext cx="1886775" cy="2641486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u="none" kern="1200" noProof="0"/>
            <a:t>Further insights</a:t>
          </a:r>
          <a:br>
            <a:rPr lang="en-GB" sz="1500" b="0" i="0" u="none" kern="1200" noProof="0"/>
          </a:br>
          <a:r>
            <a:rPr lang="en-GB" sz="1500" b="0" i="0" u="none" kern="1200" noProof="0"/>
            <a:t>using traditional data visualizations </a:t>
          </a:r>
          <a:endParaRPr lang="en-GB" sz="1500" kern="1200" noProof="0"/>
        </a:p>
      </dsp:txBody>
      <dsp:txXfrm>
        <a:off x="4154392" y="1520965"/>
        <a:ext cx="1886775" cy="1584891"/>
      </dsp:txXfrm>
    </dsp:sp>
    <dsp:sp modelId="{4104A2F1-FB99-4C42-8067-46B8EEEC9610}">
      <dsp:nvSpPr>
        <dsp:cNvPr id="0" name=""/>
        <dsp:cNvSpPr/>
      </dsp:nvSpPr>
      <dsp:spPr>
        <a:xfrm>
          <a:off x="4701557" y="781349"/>
          <a:ext cx="792445" cy="792445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noProof="0"/>
            <a:t>3</a:t>
          </a:r>
        </a:p>
      </dsp:txBody>
      <dsp:txXfrm>
        <a:off x="4817608" y="897400"/>
        <a:ext cx="560343" cy="560343"/>
      </dsp:txXfrm>
    </dsp:sp>
    <dsp:sp modelId="{2EB92C72-3528-4913-AFF6-FF0B4F338399}">
      <dsp:nvSpPr>
        <dsp:cNvPr id="0" name=""/>
        <dsp:cNvSpPr/>
      </dsp:nvSpPr>
      <dsp:spPr>
        <a:xfrm>
          <a:off x="4154392" y="3158615"/>
          <a:ext cx="1886775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6229845" y="517200"/>
          <a:ext cx="1886775" cy="264148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u="none" kern="1200" noProof="0"/>
            <a:t>A look at behind the scenes including tools and techniques </a:t>
          </a:r>
          <a:endParaRPr lang="en-GB" sz="1500" kern="1200" noProof="0"/>
        </a:p>
      </dsp:txBody>
      <dsp:txXfrm>
        <a:off x="6229845" y="1520965"/>
        <a:ext cx="1886775" cy="1584891"/>
      </dsp:txXfrm>
    </dsp:sp>
    <dsp:sp modelId="{AC6B335A-D8B4-46D8-93DE-B9EF1773F6AC}">
      <dsp:nvSpPr>
        <dsp:cNvPr id="0" name=""/>
        <dsp:cNvSpPr/>
      </dsp:nvSpPr>
      <dsp:spPr>
        <a:xfrm>
          <a:off x="6777010" y="781349"/>
          <a:ext cx="792445" cy="792445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noProof="0"/>
            <a:t>4</a:t>
          </a:r>
        </a:p>
      </dsp:txBody>
      <dsp:txXfrm>
        <a:off x="6893061" y="897400"/>
        <a:ext cx="560343" cy="560343"/>
      </dsp:txXfrm>
    </dsp:sp>
    <dsp:sp modelId="{7B3E0A16-DB85-46CA-87D6-4D39F6DBFC52}">
      <dsp:nvSpPr>
        <dsp:cNvPr id="0" name=""/>
        <dsp:cNvSpPr/>
      </dsp:nvSpPr>
      <dsp:spPr>
        <a:xfrm>
          <a:off x="6229845" y="3158615"/>
          <a:ext cx="1886775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8305299" y="517200"/>
          <a:ext cx="1886775" cy="264148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00" tIns="330200" rIns="147100" bIns="330200" numCol="1" spcCol="1270" rtlCol="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u="none" kern="1200" noProof="0"/>
            <a:t>Closing remarks and recommendations</a:t>
          </a:r>
          <a:endParaRPr lang="en-GB" sz="1500" kern="1200" noProof="0"/>
        </a:p>
      </dsp:txBody>
      <dsp:txXfrm>
        <a:off x="8305299" y="1520965"/>
        <a:ext cx="1886775" cy="1584891"/>
      </dsp:txXfrm>
    </dsp:sp>
    <dsp:sp modelId="{06772805-3643-43C2-9C80-F43268C57C20}">
      <dsp:nvSpPr>
        <dsp:cNvPr id="0" name=""/>
        <dsp:cNvSpPr/>
      </dsp:nvSpPr>
      <dsp:spPr>
        <a:xfrm>
          <a:off x="8852464" y="781349"/>
          <a:ext cx="792445" cy="792445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82" tIns="12700" rIns="61782" bIns="12700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noProof="0"/>
            <a:t>5</a:t>
          </a:r>
        </a:p>
      </dsp:txBody>
      <dsp:txXfrm>
        <a:off x="8968515" y="897400"/>
        <a:ext cx="560343" cy="560343"/>
      </dsp:txXfrm>
    </dsp:sp>
    <dsp:sp modelId="{77F59A8B-7684-4E29-B44F-B0F96367FE70}">
      <dsp:nvSpPr>
        <dsp:cNvPr id="0" name=""/>
        <dsp:cNvSpPr/>
      </dsp:nvSpPr>
      <dsp:spPr>
        <a:xfrm>
          <a:off x="8305299" y="3158615"/>
          <a:ext cx="1886775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954986" y="1127230"/>
          <a:ext cx="1079717" cy="11372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300232" y="2801346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ysClr val="windowText" lastClr="000000"/>
              </a:solidFill>
            </a:rPr>
            <a:t>Python</a:t>
          </a:r>
          <a:br>
            <a:rPr lang="en-GB" sz="1600" kern="1200" noProof="0">
              <a:solidFill>
                <a:sysClr val="windowText" lastClr="000000"/>
              </a:solidFill>
            </a:rPr>
          </a:br>
          <a:r>
            <a:rPr lang="en-GB" sz="1600" kern="1200" noProof="0">
              <a:solidFill>
                <a:sysClr val="windowText" lastClr="000000"/>
              </a:solidFill>
            </a:rPr>
            <a:t>Programming Language</a:t>
          </a:r>
          <a:endParaRPr lang="en-GB" sz="1600" b="0" kern="1200" noProof="0">
            <a:solidFill>
              <a:sysClr val="windowText" lastClr="000000"/>
            </a:solidFill>
            <a:latin typeface="+mn-lt"/>
          </a:endParaRPr>
        </a:p>
      </dsp:txBody>
      <dsp:txXfrm>
        <a:off x="300232" y="2801346"/>
        <a:ext cx="2389225" cy="487484"/>
      </dsp:txXfrm>
    </dsp:sp>
    <dsp:sp modelId="{7D166BBB-55AF-452C-B9A0-94A1EE55FF4F}">
      <dsp:nvSpPr>
        <dsp:cNvPr id="0" name=""/>
        <dsp:cNvSpPr/>
      </dsp:nvSpPr>
      <dsp:spPr>
        <a:xfrm>
          <a:off x="300232" y="326699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38778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757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Pandas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3107572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310757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619512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491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NumPy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5914913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6251818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900246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2225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Matplotlib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8722253" y="2951374"/>
        <a:ext cx="2389225" cy="487484"/>
      </dsp:txXfrm>
    </dsp:sp>
    <dsp:sp modelId="{5A7600AF-A34B-4D03-B3D6-B3C760AE8E06}">
      <dsp:nvSpPr>
        <dsp:cNvPr id="0" name=""/>
        <dsp:cNvSpPr/>
      </dsp:nvSpPr>
      <dsp:spPr>
        <a:xfrm>
          <a:off x="8765713" y="3373469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198411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70390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Plotly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1703902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170390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479145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451124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SciPy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4511243" y="2951374"/>
        <a:ext cx="2389225" cy="487484"/>
      </dsp:txXfrm>
    </dsp:sp>
    <dsp:sp modelId="{EE420F84-477D-4635-BEF8-66426E9A259D}">
      <dsp:nvSpPr>
        <dsp:cNvPr id="0" name=""/>
        <dsp:cNvSpPr/>
      </dsp:nvSpPr>
      <dsp:spPr>
        <a:xfrm>
          <a:off x="4848147" y="2539746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759879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731858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GB" sz="2800" b="0" kern="1200" noProof="0">
              <a:solidFill>
                <a:schemeClr val="tx1"/>
              </a:solidFill>
            </a:rPr>
            <a:t>Seaborn</a:t>
          </a:r>
          <a:br>
            <a:rPr lang="en-GB" sz="1600" kern="1200" noProof="0">
              <a:solidFill>
                <a:schemeClr val="tx1"/>
              </a:solidFill>
            </a:rPr>
          </a:br>
          <a:r>
            <a:rPr lang="en-GB" sz="1600" kern="1200" noProof="0">
              <a:solidFill>
                <a:schemeClr val="tx1"/>
              </a:solidFill>
            </a:rPr>
            <a:t>Python Library</a:t>
          </a:r>
          <a:endParaRPr lang="en-GB" sz="1600" b="0" kern="1200" noProof="0">
            <a:solidFill>
              <a:schemeClr val="tx1"/>
            </a:solidFill>
            <a:latin typeface="+mn-lt"/>
          </a:endParaRPr>
        </a:p>
      </dsp:txBody>
      <dsp:txXfrm>
        <a:off x="7318583" y="2951374"/>
        <a:ext cx="2389225" cy="487484"/>
      </dsp:txXfrm>
    </dsp:sp>
    <dsp:sp modelId="{5A7600AF-A34B-4D03-B3D6-B3C760AE8E06}">
      <dsp:nvSpPr>
        <dsp:cNvPr id="0" name=""/>
        <dsp:cNvSpPr/>
      </dsp:nvSpPr>
      <dsp:spPr>
        <a:xfrm>
          <a:off x="7362043" y="3373469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It shows the challenges individuals face in affording essentials.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40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3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4424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 Focus is on these sectors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Popular method for exploring the relationship between two continuous quantitative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lot of similar studies use them 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819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The linear regression model for food reveals a strong relationship between CPI and food inflation, as illustrated by the close alignment of data points with the regression line.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GB" sz="1100" b="0" i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GB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The analysis also indicates a strong relationship between CPI and restaurant inflation, as evidenced by the close alignment of data points with the regression line.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6651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linear regression model for rent prices exhibits a curvilinear pattern rather than a linear relationship.</a:t>
            </a:r>
          </a:p>
          <a:p>
            <a:br>
              <a:rPr lang="en-GB"/>
            </a:b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linear regression model for house prices presents a scatterplot with no discernible relationship.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728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linear regression model for motor fuel inflation indicates a weak relationship, as depicted by scattered data points with no discernible patterns.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GB"/>
            </a:b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linear regression model for gas inflation reveals a notable relationship between CPI and gas inflation, as evidenced by the close alignment of data points with the regression line.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0737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Food inflation appears to be the most affected, followed by gas inflation, and then rental prices.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833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 Coefficients of determination for Cost-of-Living Crisis" bar chart show that linear models are best fit for food and gas variables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079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Across all working classes, all reported spending less on food shopping and essentials.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Most nearing half on spending less, with exception of the 2nd class which 52% spends less.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1260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Food convergences at ten distinct points, while Restaurants lines intersect only five times.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 This and the similar </a:t>
            </a:r>
            <a:r>
              <a:rPr lang="en-GB" b="1" i="0" err="1">
                <a:effectLst/>
                <a:highlight>
                  <a:srgbClr val="FFFFFF"/>
                </a:highlight>
                <a:latin typeface="-apple-system"/>
              </a:rPr>
              <a:t>fluncations</a:t>
            </a: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 shows the strong relationship between overall food and CPI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7178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results did not indicate widespread difficulties, with less than 25% of each class reporting challenges.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5247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Rent: Although there is convergence of these lines at five distinct points, indicating some degree of correlation, there doesn't appear to be a straightforward relationship.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Houses: There appears to be little to no relationship between them, despite converging at three points.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86729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Surprisingly, most respondents across all class quintiles reported spending less on fuel, despite the overall inflation in food prices being higher than gas price inflation.</a:t>
            </a:r>
          </a:p>
          <a:p>
            <a:pPr algn="l">
              <a:buFont typeface="Arial" panose="020B0604020202020204" pitchFamily="34" charset="0"/>
              <a:buNone/>
            </a:pPr>
            <a:endParaRPr lang="en-GB" b="1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This trend suggests that individuals may have opted to reduce their usage of heating rather than limiting their overall food consumption.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8529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The convergence of these lines at eight distinct points, and similar </a:t>
            </a:r>
            <a:r>
              <a:rPr lang="en-GB" b="1" i="0" err="1">
                <a:effectLst/>
                <a:highlight>
                  <a:srgbClr val="FFFFFF"/>
                </a:highlight>
                <a:latin typeface="-apple-system"/>
              </a:rPr>
              <a:t>fluncations</a:t>
            </a: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 indicates a strong relationship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9443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Surprisingly, nearly half of the respondents across each quintile reported limiting their spending in this area.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>
              <a:effectLst/>
              <a:highlight>
                <a:srgbClr val="FFFFFF"/>
              </a:highlight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While this trend is not directly attributed to the inflation of CPI, it suggests that external factors such as the Ukraine war or taxation policies may be influencing consumer </a:t>
            </a:r>
            <a:r>
              <a:rPr lang="en-GB" b="1" i="0" err="1">
                <a:effectLst/>
                <a:highlight>
                  <a:srgbClr val="FFFFFF"/>
                </a:highlight>
                <a:latin typeface="-apple-system"/>
              </a:rPr>
              <a:t>behavior</a:t>
            </a: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>
              <a:effectLst/>
              <a:highlight>
                <a:srgbClr val="FFFFFF"/>
              </a:highlight>
              <a:latin typeface="-apple-system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40882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Only convergence at one-point, little connection between the two variables over time.</a:t>
            </a:r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63854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Primary Impact is Food Inflation</a:t>
            </a: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As individuals allocate more of their budget to food, they may face difficulties in meeting other basic needs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2249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97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060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Python: Widely used in programming language for AI and Data science, a cost-effective choice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Pandas: Used to extract data from Excel into dataframes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NumPy: Used for numerical computing and array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err="1">
                <a:effectLst/>
                <a:highlight>
                  <a:srgbClr val="FFFFFF"/>
                </a:highlight>
                <a:latin typeface="-apple-system"/>
              </a:rPr>
              <a:t>Matplotlib.pyplot</a:t>
            </a: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: Used for creating machine-learning data visualizations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13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Plotly Express: Used to create interactive data visualizations.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err="1">
                <a:effectLst/>
                <a:highlight>
                  <a:srgbClr val="FFFFFF"/>
                </a:highlight>
                <a:latin typeface="-apple-system"/>
              </a:rPr>
              <a:t>SciPy.stats</a:t>
            </a: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: Provides functions for statistical computations.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Seaborn: A data visualization library for drawing attractive statistical graphics.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64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/>
              <a:t>Go through the pages quickly,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96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noProof="0"/>
              <a:t>Rising AWARENCE!!!!</a:t>
            </a:r>
          </a:p>
          <a:p>
            <a:pPr rtl="0"/>
            <a:endParaRPr lang="en-GB" noProof="0"/>
          </a:p>
          <a:p>
            <a:pPr rtl="0"/>
            <a:r>
              <a:rPr lang="en-GB" noProof="0"/>
              <a:t>Chose linear regression for the popularity and </a:t>
            </a:r>
            <a:r>
              <a:rPr lang="en-GB" noProof="0" err="1"/>
              <a:t>spesilisation</a:t>
            </a:r>
            <a:r>
              <a:rPr lang="en-GB" noProof="0"/>
              <a:t>.</a:t>
            </a:r>
          </a:p>
          <a:p>
            <a:pPr rtl="0"/>
            <a:endParaRPr lang="en-GB" noProof="0"/>
          </a:p>
          <a:p>
            <a:pPr rtl="0"/>
            <a:r>
              <a:rPr lang="en-GB" noProof="0"/>
              <a:t>All data found was continuous, so other logistic regression couldn’t work </a:t>
            </a:r>
          </a:p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396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8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highlight>
                  <a:srgbClr val="FFFFFF"/>
                </a:highlight>
                <a:latin typeface="-apple-system"/>
              </a:rPr>
              <a:t>This line graph spans the period just before Brexit and the final months of 2023.</a:t>
            </a:r>
          </a:p>
          <a:p>
            <a:pPr algn="l">
              <a:buFont typeface="Arial" panose="020B0604020202020204" pitchFamily="34" charset="0"/>
              <a:buNone/>
            </a:pPr>
            <a:endParaRPr lang="en-GB" sz="1600" b="1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highlight>
                  <a:srgbClr val="FFFFFF"/>
                </a:highlight>
                <a:latin typeface="-apple-system"/>
              </a:rPr>
              <a:t>It reveals a sharp increase in the inflation rate since late 2021, peaking at 9.6% in October 2022.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>
                <a:effectLst/>
                <a:highlight>
                  <a:srgbClr val="FFFFFF"/>
                </a:highlight>
                <a:latin typeface="-apple-system"/>
              </a:rPr>
              <a:t>93% of adults have experienced an increase in their cost of living.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884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GB" b="0" i="0">
              <a:effectLst/>
              <a:highlight>
                <a:srgbClr val="FFFFFF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 Nearly half potentially unable to meet an £850 expense, which could encompass critical necessities such as food, energy, or housing.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6709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highlight>
                  <a:srgbClr val="FFFFFF"/>
                </a:highlight>
                <a:latin typeface="-apple-system"/>
              </a:rPr>
              <a:t>A significant 44% of respondents expressed a negative outlook, stating they would not be able to save any money.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94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 rtl="0"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sz="4800">
                <a:solidFill>
                  <a:srgbClr val="FFFFFF"/>
                </a:solidFill>
              </a:rPr>
              <a:t>COST OF LIVING IN THE UK: INSIGHTS VIA AI, DATA VISUALIZATION, AND STORYTELLING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Amin Sabbagh</a:t>
            </a: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329689-9BAF-4AE6-BA67-6C34B1AEE8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006" b="1006"/>
          <a:stretch/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079" y="432508"/>
            <a:ext cx="5923842" cy="5923842"/>
          </a:xfrm>
        </p:spPr>
        <p:txBody>
          <a:bodyPr rtlCol="0"/>
          <a:lstStyle/>
          <a:p>
            <a:pPr rtl="0"/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br>
              <a:rPr lang="en-GB"/>
            </a:br>
            <a:r>
              <a:rPr lang="en-GB" b="1"/>
              <a:t>Concerning Trends:</a:t>
            </a:r>
            <a:br>
              <a:rPr lang="en-GB"/>
            </a:br>
            <a:r>
              <a:rPr lang="en-GB"/>
              <a:t>The rate of negative responses is concerning on multiple fronts.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29F4044-902D-4034-8E90-44E0F885EE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>
              <a:defRPr/>
            </a:pPr>
            <a:r>
              <a:rPr lang="en-GB">
                <a:latin typeface="Calibri" panose="020F0502020204030204"/>
              </a:rPr>
              <a:t>07/05/2024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39BF4B2-6931-43C1-8924-3E02FA60CF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>
              <a:defRPr/>
            </a:pPr>
            <a:r>
              <a:rPr lang="en-GB">
                <a:latin typeface="Calibri" panose="020F0502020204030204"/>
              </a:rPr>
              <a:t>Creative Piece Presentation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728248D-4FCB-429D-AC4B-09580B5458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>
              <a:defRPr/>
            </a:pPr>
            <a:fld id="{D76B855D-E9CC-4FF8-AD85-6CDC7B89A0DE}" type="slidenum">
              <a:rPr lang="en-GB" smtClean="0">
                <a:latin typeface="Calibri" panose="020F0502020204030204"/>
              </a:rPr>
              <a:pPr rtl="0">
                <a:defRPr/>
              </a:pPr>
              <a:t>10</a:t>
            </a:fld>
            <a:endParaRPr lang="en-GB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Linear Regression Models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How much does cost of living impact these sectors?</a:t>
            </a: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5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7E77-2BF6-88CC-2410-12D1B7AB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Where did I get the data from?</a:t>
            </a:r>
          </a:p>
        </p:txBody>
      </p:sp>
      <p:pic>
        <p:nvPicPr>
          <p:cNvPr id="11" name="Content Placeholder 10" descr="A blue and green logo&#10;&#10;Description automatically generated">
            <a:extLst>
              <a:ext uri="{FF2B5EF4-FFF2-40B4-BE49-F238E27FC236}">
                <a16:creationId xmlns:a16="http://schemas.microsoft.com/office/drawing/2014/main" id="{EEAB2026-EE1E-B975-2187-EB974916D0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E550D05-1933-C9A3-4780-C6E717F6C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/>
              <a:t>All datasets I used were from the UK’s Office of National Statistics </a:t>
            </a:r>
          </a:p>
          <a:p>
            <a:r>
              <a:rPr lang="en-US"/>
              <a:t>Secondary datasets</a:t>
            </a:r>
          </a:p>
          <a:p>
            <a:r>
              <a:rPr lang="en-US"/>
              <a:t>mitigates privacy concerns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8519-98E7-26EF-DBDF-0CC2C286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F7E5-F92C-626D-1FAA-58412080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4F737-AFBB-5E93-D20C-291BB5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8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n-GB"/>
              <a:t>Focusing on…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E03FD29-2ABD-4741-B4AC-4F72BFB1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24420"/>
              </p:ext>
            </p:extLst>
          </p:nvPr>
        </p:nvGraphicFramePr>
        <p:xfrm>
          <a:off x="2564130" y="2155825"/>
          <a:ext cx="7063740" cy="17526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3545702570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3871754480"/>
                    </a:ext>
                  </a:extLst>
                </a:gridCol>
                <a:gridCol w="2354580">
                  <a:extLst>
                    <a:ext uri="{9D8B030D-6E8A-4147-A177-3AD203B41FA5}">
                      <a16:colId xmlns:a16="http://schemas.microsoft.com/office/drawing/2014/main" val="3866959667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Food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Fuel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Housing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484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Food Inflation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Gas Prices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Rental Price</a:t>
                      </a:r>
                    </a:p>
                  </a:txBody>
                  <a:tcPr anchor="ctr"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6090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Restaurant Inflation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Motor Fuel Price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noProof="0"/>
                        <a:t>House Price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47774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CE1C-FDA0-A39A-90E0-60A6FC93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E7FC-3FE2-A966-A487-DC6B3B56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8187944" cy="3443224"/>
          </a:xfrm>
        </p:spPr>
        <p:txBody>
          <a:bodyPr>
            <a:normAutofit/>
          </a:bodyPr>
          <a:lstStyle/>
          <a:p>
            <a:r>
              <a:rPr lang="en-GB"/>
              <a:t>Popular method for exploring the relationship between two continuous quantitative variables</a:t>
            </a:r>
          </a:p>
          <a:p>
            <a:r>
              <a:rPr lang="en-GB"/>
              <a:t>The closer the data points align with the regression line, the stronger the correlation between the variables</a:t>
            </a:r>
          </a:p>
          <a:p>
            <a:r>
              <a:rPr lang="en-GB"/>
              <a:t>Enables prediction of one variable based on the value of another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D9BF6-372F-BAA6-D4D4-7C961152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4A80E-9128-B2F9-8052-64854799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B2B22-74F3-A42B-7E4D-892C68D1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Linear Equation -- from Wolfram MathWorld">
            <a:extLst>
              <a:ext uri="{FF2B5EF4-FFF2-40B4-BE49-F238E27FC236}">
                <a16:creationId xmlns:a16="http://schemas.microsoft.com/office/drawing/2014/main" id="{D4EBF71B-F174-0D2D-AFE9-685F305B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633" y="5192151"/>
            <a:ext cx="2552700" cy="656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58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107D-A82F-57BB-E653-8B5A8F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Overall Food Inflation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0D36-61DA-9E3E-19C2-607E176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293C-141A-5F73-5DDC-FBBA656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4E78-056B-407A-3519-A0F3F8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447AC4-BB33-9464-714B-A5DE9F3AD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9" y="2012950"/>
            <a:ext cx="4813367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051269C-2C3A-F4B8-383A-8727D76A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96" y="2012949"/>
            <a:ext cx="4864484" cy="38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9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107D-A82F-57BB-E653-8B5A8F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Overall Housing Prices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0D36-61DA-9E3E-19C2-607E176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293C-141A-5F73-5DDC-FBBA656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4E78-056B-407A-3519-A0F3F8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4E7EA3-FBED-14E5-DA42-AC1EB60D1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68" y="2012949"/>
            <a:ext cx="4796328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CAB6D2E-6ADE-737C-375D-B325844F4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617" y="2012949"/>
            <a:ext cx="4931791" cy="396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2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107D-A82F-57BB-E653-8B5A8F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Overall Fuel Prices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0D36-61DA-9E3E-19C2-607E1765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293C-141A-5F73-5DDC-FBBA656B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4E78-056B-407A-3519-A0F3F8F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18D424-E9D0-ED06-4645-235137B48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04" y="2012949"/>
            <a:ext cx="4931792" cy="396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9C1F197-DC97-3765-E867-2ACF8F974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33" y="2012948"/>
            <a:ext cx="4931792" cy="39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3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4766-BA61-B4EE-1DD6-F5C79D50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Evaluation: The Correlation Coefficient (R)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616D-D6D0-D5A3-30C2-AD6C35EC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C764-99D6-26F8-6656-E7273162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09E1-28B1-38A5-1FCD-6B5B31D3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335CD3-5D7E-AB72-2CEE-BF5428745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3555" y="1911096"/>
            <a:ext cx="9244890" cy="385974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7873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4766-BA61-B4EE-1DD6-F5C79D50A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Evaluation: Coefficients of determination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616D-D6D0-D5A3-30C2-AD6C35EC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C764-99D6-26F8-6656-E7273162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09E1-28B1-38A5-1FCD-6B5B31D3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graph of blue squares&#10;&#10;Description automatically generated">
            <a:extLst>
              <a:ext uri="{FF2B5EF4-FFF2-40B4-BE49-F238E27FC236}">
                <a16:creationId xmlns:a16="http://schemas.microsoft.com/office/drawing/2014/main" id="{969510F8-2E07-D3F1-910B-3D601880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584" y="1911096"/>
            <a:ext cx="10090832" cy="3859742"/>
          </a:xfrm>
          <a:noFill/>
        </p:spPr>
      </p:pic>
    </p:spTree>
    <p:extLst>
      <p:ext uri="{BB962C8B-B14F-4D97-AF65-F5344CB8AC3E}">
        <p14:creationId xmlns:p14="http://schemas.microsoft.com/office/powerpoint/2010/main" val="255155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Research Question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/>
              <a:t>"To what extent has the Cost-of-Living Crisis affected the working adults in the UK, and how can a combination of machine learning-driven and traditional data visualization storytelling enhance our understanding of these impacts?"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Further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traditional data visualizations </a:t>
            </a:r>
          </a:p>
          <a:p>
            <a:pPr rtl="0"/>
            <a:endParaRPr lang="en-GB">
              <a:solidFill>
                <a:srgbClr val="FFFFFF"/>
              </a:solidFill>
            </a:endParaRP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9917893-3469-3BF2-2297-C12E51E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Food Spending</a:t>
            </a:r>
          </a:p>
        </p:txBody>
      </p:sp>
      <p:pic>
        <p:nvPicPr>
          <p:cNvPr id="8" name="Picture 7" descr="A graph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E5C5C2D9-0D53-6346-80E8-ADC922F4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961018"/>
            <a:ext cx="9829800" cy="3759897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0275A-309C-7AFD-5EB5-AAA905AD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55DE0-5792-5C44-CA67-B9B67C09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2BBE-8830-A08D-323E-2B0B7E0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6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C09-E053-98DC-B1D7-CF87B67F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Food Spending Continued </a:t>
            </a:r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42FE79-76AF-BBC4-0265-D67CEFBE1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496" y="1416845"/>
            <a:ext cx="6836934" cy="260667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C8B5-5CF6-C5DF-1203-82528203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C3B63F35-4FC9-A9A2-7A85-75D4D3849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88" y="4114800"/>
            <a:ext cx="6836937" cy="26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DC83-9A3E-1EAC-3FD2-25DD185E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Housing costs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3841-928D-B2C6-0455-09D3099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A9325-4466-1A49-A94A-B47CD3E1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D6D8-919F-7922-3E97-DB2ABDAC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4EC8A-E134-2820-1237-6EFAF46C0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" y="1690688"/>
            <a:ext cx="10098024" cy="385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15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E987-1F66-7B58-E196-C3546D1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Housing costs continued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9BE5-D835-F099-9860-F47BC24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9DFDE9A8-7E67-E196-EA31-EC5A1BB2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80" y="1528401"/>
            <a:ext cx="6553200" cy="2498497"/>
          </a:xfrm>
          <a:prstGeom prst="rect">
            <a:avLst/>
          </a:prstGeom>
        </p:spPr>
      </p:pic>
      <p:pic>
        <p:nvPicPr>
          <p:cNvPr id="10" name="Picture 9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F3672828-3FEC-C973-D932-798EC1E6E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4083730"/>
            <a:ext cx="6553200" cy="24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28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33CC-1629-5785-C4CC-E59B380C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Home Fuel Spending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8744A-B996-F717-86B1-9F7CEFEF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12C9-F75E-AB65-D319-558A179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344B-8166-8FDD-513B-E46DE6DE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25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graph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EC1B7A90-F1D7-1EB5-03A5-4F056A533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984"/>
            <a:ext cx="12192000" cy="464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1EA5-90F4-1577-9BB5-536AB5DF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Home Fuel Spending continued</a:t>
            </a:r>
          </a:p>
        </p:txBody>
      </p:sp>
      <p:pic>
        <p:nvPicPr>
          <p:cNvPr id="8" name="Picture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DB347AE7-048C-4027-EC07-716A6D6F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961018"/>
            <a:ext cx="9829800" cy="375989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039E-7F7C-89F7-84EA-C95872C0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41F2-6C1F-AF2B-5901-B82C660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6569-8A5F-D641-786B-90F4C31A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0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A5AE-B94E-ED2F-FA90-C30572EB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Motor Fuel Spending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EAC9-5A59-2D74-5277-3A88BBB6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9E54-21D6-0374-4613-F990335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C4F3-0698-7F70-4EA8-FF45A18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 graph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9BC74643-435F-0390-590D-49C0C0CB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4" y="1911096"/>
            <a:ext cx="10090832" cy="3859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999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505F-8471-90DC-2BEB-2EB2CDD5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Motor Fuel Spending continued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A8938-D8A8-8B3D-760A-5503572E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3CB5-9595-32AF-08B8-D23742A8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B311A-6D64-C75F-5002-D4565C63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A7F14656-B2B2-D7E9-4DB2-3D7736BBD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918" y="1911350"/>
            <a:ext cx="10122164" cy="3859213"/>
          </a:xfrm>
        </p:spPr>
      </p:pic>
    </p:spTree>
    <p:extLst>
      <p:ext uri="{BB962C8B-B14F-4D97-AF65-F5344CB8AC3E}">
        <p14:creationId xmlns:p14="http://schemas.microsoft.com/office/powerpoint/2010/main" val="254222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8FA-5453-74D8-C5DA-3431D576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/>
              <a:t>In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9496E-51A2-C565-0B83-98BA7625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961018"/>
            <a:ext cx="9829800" cy="3759897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933A-F6BD-3188-EA73-77682138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521C8-9323-34F0-1228-FD2CEA27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4F00A-80F0-DA73-7831-D7868C69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29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Presentation Timeline</a:t>
            </a:r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2791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en-GB" b="0" i="0" u="none" noProof="0"/>
              <a:t>A look at behind the scenes 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GB" b="0" i="0" u="none" noProof="0"/>
              <a:t>tools and techniques </a:t>
            </a:r>
            <a:endParaRPr lang="en-GB"/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171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Programming Language &amp; Libraries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486815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Programming Language &amp; Libraries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24119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7086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 quick Look at Jupyter notebook 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Data Visualisation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GB"/>
              <a:t>More details and Insights </a:t>
            </a:r>
          </a:p>
          <a:p>
            <a:pPr rtl="0"/>
            <a:r>
              <a:rPr lang="en-GB"/>
              <a:t>Interactive graphs</a:t>
            </a:r>
          </a:p>
          <a:p>
            <a:pPr rtl="0"/>
            <a:r>
              <a:rPr lang="en-GB"/>
              <a:t>Graphs can be saved and presented elsewhere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GB"/>
              <a:t>Data Preprocessing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GB" sz="2400"/>
              <a:t>Data extraction</a:t>
            </a:r>
          </a:p>
          <a:p>
            <a:pPr rtl="0"/>
            <a:r>
              <a:rPr lang="en-GB" sz="2400"/>
              <a:t>Data Cleaning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171700"/>
            <a:ext cx="5559552" cy="2514600"/>
          </a:xfrm>
        </p:spPr>
        <p:txBody>
          <a:bodyPr rtlCol="0">
            <a:normAutofit/>
          </a:bodyPr>
          <a:lstStyle/>
          <a:p>
            <a:pPr lvl="0" rtl="0"/>
            <a:r>
              <a:rPr lang="en-GB" b="0" i="0" u="none" noProof="0"/>
              <a:t>Summary and Questions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2857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Summary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visualization storytelling offers accessible insights into socio-economic events, aiding comprehension for a wider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effectively illustrates Cost-Of-Living Crisis's impacts on UK working adults, spotlighting heavily affected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integration enhances analysis, uncovering deeper insights and predictive capabilities crucial for lawmakers.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methodologies empower stakeholders with foresight to proactively address challenges.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Embracing innovative approaches fosters resilience in navigating crises and shaping a more equitable future.</a:t>
            </a:r>
          </a:p>
        </p:txBody>
      </p:sp>
      <p:pic>
        <p:nvPicPr>
          <p:cNvPr id="7" name="Picture Placeholder 6" descr="A person standing in front of a diagram&#10;&#10;Description automatically generated">
            <a:extLst>
              <a:ext uri="{FF2B5EF4-FFF2-40B4-BE49-F238E27FC236}">
                <a16:creationId xmlns:a16="http://schemas.microsoft.com/office/drawing/2014/main" id="{566545D2-480E-B599-5B6D-F783ED2190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6393" b="6393"/>
          <a:stretch>
            <a:fillRect/>
          </a:stretch>
        </p:blipFill>
        <p:spPr/>
      </p:pic>
      <p:pic>
        <p:nvPicPr>
          <p:cNvPr id="24" name="Picture Placeholder 23" descr="A black and white light bulb with a gear inside&#10;&#10;Description automatically generated">
            <a:extLst>
              <a:ext uri="{FF2B5EF4-FFF2-40B4-BE49-F238E27FC236}">
                <a16:creationId xmlns:a16="http://schemas.microsoft.com/office/drawing/2014/main" id="{D5FE0283-6937-2896-EACF-C0B285A4D6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7262" b="72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GB"/>
              <a:t>07/05/2024</a:t>
            </a:r>
          </a:p>
          <a:p>
            <a:pPr lvl="0" rt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/>
              <a:t>Creative Piece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36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/>
              <a:t>Amin Sabbagh</a:t>
            </a:r>
          </a:p>
          <a:p>
            <a:pPr rtl="0">
              <a:spcBef>
                <a:spcPts val="3000"/>
              </a:spcBef>
            </a:pPr>
            <a:endParaRPr lang="en-GB" sz="1800"/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Introduction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</a:rPr>
              <a:t>General Insights into the Cost-Of-Living Crisis</a:t>
            </a:r>
          </a:p>
          <a:p>
            <a:pPr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holding signs&#10;&#10;Description automatically generated">
            <a:extLst>
              <a:ext uri="{FF2B5EF4-FFF2-40B4-BE49-F238E27FC236}">
                <a16:creationId xmlns:a16="http://schemas.microsoft.com/office/drawing/2014/main" id="{D7FCF4CF-9511-6D67-40A7-24EF2F2E61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2444" r="12444"/>
          <a:stretch>
            <a:fillRect/>
          </a:stretch>
        </p:blipFill>
        <p:spPr/>
      </p:pic>
      <p:pic>
        <p:nvPicPr>
          <p:cNvPr id="12" name="Picture Placeholder 11" descr="A shopping cart full of food&#10;&#10;Description automatically generated">
            <a:extLst>
              <a:ext uri="{FF2B5EF4-FFF2-40B4-BE49-F238E27FC236}">
                <a16:creationId xmlns:a16="http://schemas.microsoft.com/office/drawing/2014/main" id="{5537FC0F-84F7-A024-E752-37B24FB27B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3750" r="2375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sz="2800"/>
              <a:t>The Cost-of-Living Crisis saw the most significant decline in living standards recorded in the past 60 years in the UK. </a:t>
            </a:r>
          </a:p>
          <a:p>
            <a:pPr rtl="0"/>
            <a:r>
              <a:rPr lang="en-GB" sz="2800"/>
              <a:t>There is a fundamental gap where everyone knows that the crisis has impacted the population, but no one can visually explain the impact in a way that seems to encompass the severity of it.</a:t>
            </a:r>
          </a:p>
          <a:p>
            <a:pPr rtl="0"/>
            <a:endParaRPr lang="en-GB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07</a:t>
            </a: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/05/2024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33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GB"/>
              <a:t>Timeline of CPI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Creative Piece Presentation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5" name="Picture 4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22E5277F-2D9A-2190-9951-E075A7C06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84" y="1911096"/>
            <a:ext cx="10090832" cy="3859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48C1-DAA2-887B-B7C1-A91C6BC0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/>
              <a:t>Compared to a year ago, has your cost of living changed?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1AA74-60EB-735D-1469-30633DEF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B0C49-E1F5-C63F-880C-C71DC06E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08442-F3C8-6D39-DEDC-93220837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7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 blue circle with a triangle in the middle&#10;&#10;Description automatically generated">
            <a:extLst>
              <a:ext uri="{FF2B5EF4-FFF2-40B4-BE49-F238E27FC236}">
                <a16:creationId xmlns:a16="http://schemas.microsoft.com/office/drawing/2014/main" id="{069A6AF0-E63F-2C5F-2892-B1D0B8D6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961018"/>
            <a:ext cx="9829800" cy="3759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093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56B-AFE2-A928-FF78-6031689D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/>
              <a:t>Could your household afford to pay an unexpected, but necessary, expense of £850?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DF60-31DA-8EA9-343F-44E22A2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668B8-9E1B-3C65-B404-39F0D114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37C4E-6E7D-01EA-D874-FDAB273C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8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Content Placeholder 8" descr="A blue pie chart with a few blue circles&#10;&#10;Description automatically generated with medium confidence">
            <a:extLst>
              <a:ext uri="{FF2B5EF4-FFF2-40B4-BE49-F238E27FC236}">
                <a16:creationId xmlns:a16="http://schemas.microsoft.com/office/drawing/2014/main" id="{2BF70331-86EF-24EC-08AB-F1C70ABE8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918" y="1911350"/>
            <a:ext cx="10122164" cy="3859213"/>
          </a:xfrm>
          <a:noFill/>
        </p:spPr>
      </p:pic>
    </p:spTree>
    <p:extLst>
      <p:ext uri="{BB962C8B-B14F-4D97-AF65-F5344CB8AC3E}">
        <p14:creationId xmlns:p14="http://schemas.microsoft.com/office/powerpoint/2010/main" val="297513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85D0-AA70-EDE4-3B93-8A204557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/>
              <a:t>Do you think you will be able to save any money in the next 12 months?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0F136-9936-4208-AE3F-A3BA0665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>
                <a:solidFill>
                  <a:prstClr val="black">
                    <a:tint val="75000"/>
                  </a:prstClr>
                </a:solidFill>
              </a:rPr>
              <a:t>07</a:t>
            </a:r>
            <a:r>
              <a:rPr lang="en-GB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/05/2024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60A96-1E91-9BE1-64AA-1EA804E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Creative Piece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D18D6-052D-A7A5-B5A1-176A6408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9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A blue pie chart with a few numbers&#10;&#10;Description automatically generated">
            <a:extLst>
              <a:ext uri="{FF2B5EF4-FFF2-40B4-BE49-F238E27FC236}">
                <a16:creationId xmlns:a16="http://schemas.microsoft.com/office/drawing/2014/main" id="{D2179299-77E1-9648-D005-2037D9F2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1961018"/>
            <a:ext cx="9829800" cy="3759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10796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1431</Words>
  <Application>Microsoft Office PowerPoint</Application>
  <PresentationFormat>Widescreen</PresentationFormat>
  <Paragraphs>265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Avenir Next LT Pro</vt:lpstr>
      <vt:lpstr>Calibri</vt:lpstr>
      <vt:lpstr>Söhne</vt:lpstr>
      <vt:lpstr>Tw Cen MT</vt:lpstr>
      <vt:lpstr>Wingdings</vt:lpstr>
      <vt:lpstr>ShapesVTI</vt:lpstr>
      <vt:lpstr>COST OF LIVING IN THE UK: INSIGHTS VIA AI, DATA VISUALIZATION, AND STORYTELLING</vt:lpstr>
      <vt:lpstr>Research Question</vt:lpstr>
      <vt:lpstr>Presentation Timeline</vt:lpstr>
      <vt:lpstr>Introduction</vt:lpstr>
      <vt:lpstr>Introduction</vt:lpstr>
      <vt:lpstr>Timeline of CPI</vt:lpstr>
      <vt:lpstr>Compared to a year ago, has your cost of living changed?</vt:lpstr>
      <vt:lpstr>Could your household afford to pay an unexpected, but necessary, expense of £850?</vt:lpstr>
      <vt:lpstr>Do you think you will be able to save any money in the next 12 months?</vt:lpstr>
      <vt:lpstr>        Concerning Trends: The rate of negative responses is concerning on multiple fronts.</vt:lpstr>
      <vt:lpstr>Linear Regression Models</vt:lpstr>
      <vt:lpstr>Where did I get the data from?</vt:lpstr>
      <vt:lpstr>Focusing on…</vt:lpstr>
      <vt:lpstr>The Linear Regression model</vt:lpstr>
      <vt:lpstr>Overall Food Inflation </vt:lpstr>
      <vt:lpstr>Overall Housing Prices </vt:lpstr>
      <vt:lpstr>Overall Fuel Prices </vt:lpstr>
      <vt:lpstr>Evaluation: The Correlation Coefficient (R)</vt:lpstr>
      <vt:lpstr>Evaluation: Coefficients of determination </vt:lpstr>
      <vt:lpstr>Further insights</vt:lpstr>
      <vt:lpstr>Food Spending</vt:lpstr>
      <vt:lpstr>Food Spending Continued </vt:lpstr>
      <vt:lpstr>Housing costs</vt:lpstr>
      <vt:lpstr>Housing costs continued </vt:lpstr>
      <vt:lpstr>Home Fuel Spending</vt:lpstr>
      <vt:lpstr>Home Fuel Spending continued</vt:lpstr>
      <vt:lpstr>Motor Fuel Spending</vt:lpstr>
      <vt:lpstr>Motor Fuel Spending continued</vt:lpstr>
      <vt:lpstr>In Summary</vt:lpstr>
      <vt:lpstr>A look at behind the scenes </vt:lpstr>
      <vt:lpstr>Programming Language &amp; Libraries</vt:lpstr>
      <vt:lpstr>Programming Language &amp; Libraries</vt:lpstr>
      <vt:lpstr>A quick Look at Jupyter notebook pages</vt:lpstr>
      <vt:lpstr>Summary and Questions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Amin Sabbagh</dc:creator>
  <cp:lastModifiedBy>Amin Sabbagh</cp:lastModifiedBy>
  <cp:revision>1</cp:revision>
  <dcterms:created xsi:type="dcterms:W3CDTF">2024-04-13T20:30:25Z</dcterms:created>
  <dcterms:modified xsi:type="dcterms:W3CDTF">2024-05-06T14:01:03Z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