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73" r:id="rId4"/>
  </p:sldMasterIdLst>
  <p:sldIdLst>
    <p:sldId id="257" r:id="rId5"/>
    <p:sldId id="261" r:id="rId6"/>
    <p:sldId id="262" r:id="rId7"/>
    <p:sldId id="265" r:id="rId8"/>
    <p:sldId id="266" r:id="rId9"/>
    <p:sldId id="268" r:id="rId10"/>
    <p:sldId id="263" r:id="rId11"/>
    <p:sldId id="267" r:id="rId12"/>
    <p:sldId id="271" r:id="rId13"/>
    <p:sldId id="269" r:id="rId14"/>
    <p:sldId id="270" r:id="rId15"/>
    <p:sldId id="272" r:id="rId16"/>
  </p:sldIdLst>
  <p:sldSz cx="12192000" cy="6858000"/>
  <p:notesSz cx="6858000" cy="9144000"/>
  <p:embeddedFontLst>
    <p:embeddedFont>
      <p:font typeface="B Mitra" panose="020B0604020202020204" charset="-78"/>
      <p:regular r:id="rId17"/>
      <p:bold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Task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network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RT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B1081-BC3E-463C-BCDD-F3D1A1E31BFF}" type="doc">
      <dgm:prSet loTypeId="urn:microsoft.com/office/officeart/2005/8/layout/hierarchy2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pPr rtl="1"/>
          <a:endParaRPr lang="fa-IR"/>
        </a:p>
      </dgm:t>
    </dgm:pt>
    <dgm:pt modelId="{D00281C7-0211-44D5-870A-8BA8B74891C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fa-IR" b="0" dirty="0">
              <a:cs typeface="B Mitra" panose="00000400000000000000" pitchFamily="2" charset="-78"/>
            </a:rPr>
            <a:t>آبی</a:t>
          </a:r>
        </a:p>
      </dgm:t>
    </dgm:pt>
    <dgm:pt modelId="{867607D6-7D58-4678-8C90-141341EFBBD2}" type="parTrans" cxnId="{6A12ABA7-E21A-4B3E-BAC8-90E2C0A9B686}">
      <dgm:prSet/>
      <dgm:spPr/>
      <dgm:t>
        <a:bodyPr/>
        <a:lstStyle/>
        <a:p>
          <a:pPr rtl="1"/>
          <a:endParaRPr lang="fa-IR"/>
        </a:p>
      </dgm:t>
    </dgm:pt>
    <dgm:pt modelId="{5930A9EC-F036-4C1A-9AA8-E49F3521699E}" type="sibTrans" cxnId="{6A12ABA7-E21A-4B3E-BAC8-90E2C0A9B686}">
      <dgm:prSet/>
      <dgm:spPr/>
      <dgm:t>
        <a:bodyPr/>
        <a:lstStyle/>
        <a:p>
          <a:pPr rtl="1"/>
          <a:endParaRPr lang="fa-IR"/>
        </a:p>
      </dgm:t>
    </dgm:pt>
    <dgm:pt modelId="{62C3E4D5-53B1-4E0D-82B9-CCE98A4B6CEB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PVQA System</a:t>
          </a:r>
          <a:endParaRPr lang="fa-IR" dirty="0"/>
        </a:p>
      </dgm:t>
    </dgm:pt>
    <dgm:pt modelId="{370A0B55-5D4D-47C4-921D-F612245A4A76}" type="parTrans" cxnId="{96AF9698-7D58-4B43-9620-017C33E350C1}">
      <dgm:prSet/>
      <dgm:spPr/>
      <dgm:t>
        <a:bodyPr/>
        <a:lstStyle/>
        <a:p>
          <a:pPr rtl="1"/>
          <a:endParaRPr lang="fa-IR"/>
        </a:p>
      </dgm:t>
    </dgm:pt>
    <dgm:pt modelId="{FA45833E-131B-450E-8EB7-3A9864FB18B2}" type="sibTrans" cxnId="{96AF9698-7D58-4B43-9620-017C33E350C1}">
      <dgm:prSet/>
      <dgm:spPr/>
      <dgm:t>
        <a:bodyPr/>
        <a:lstStyle/>
        <a:p>
          <a:pPr rtl="1"/>
          <a:endParaRPr lang="fa-IR"/>
        </a:p>
      </dgm:t>
    </dgm:pt>
    <dgm:pt modelId="{7DD0B383-DEEC-4931-926E-8C400ED973BE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fa-IR" dirty="0">
              <a:cs typeface="B Mitra" panose="00000400000000000000" pitchFamily="2" charset="-78"/>
            </a:rPr>
            <a:t>اتوبوس چه رنگی است ؟</a:t>
          </a:r>
        </a:p>
      </dgm:t>
    </dgm:pt>
    <dgm:pt modelId="{85AEA998-8302-47F5-941B-760F86991923}" type="parTrans" cxnId="{03881F46-B273-4F05-A4AD-342A0D4F3E55}">
      <dgm:prSet/>
      <dgm:spPr/>
      <dgm:t>
        <a:bodyPr/>
        <a:lstStyle/>
        <a:p>
          <a:pPr rtl="1"/>
          <a:endParaRPr lang="fa-IR"/>
        </a:p>
      </dgm:t>
    </dgm:pt>
    <dgm:pt modelId="{317668EE-74EA-4808-A33C-B12F7EC12AFF}" type="sibTrans" cxnId="{03881F46-B273-4F05-A4AD-342A0D4F3E55}">
      <dgm:prSet/>
      <dgm:spPr/>
      <dgm:t>
        <a:bodyPr/>
        <a:lstStyle/>
        <a:p>
          <a:pPr rtl="1"/>
          <a:endParaRPr lang="fa-IR"/>
        </a:p>
      </dgm:t>
    </dgm:pt>
    <dgm:pt modelId="{9F873F75-C46C-4F96-A9A6-88E39E849EE1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9000" r="-29000"/>
          </a:stretch>
        </a:blipFill>
      </dgm:spPr>
      <dgm:t>
        <a:bodyPr/>
        <a:lstStyle/>
        <a:p>
          <a:pPr rtl="1"/>
          <a:endParaRPr lang="fa-IR" dirty="0"/>
        </a:p>
      </dgm:t>
    </dgm:pt>
    <dgm:pt modelId="{529E17C5-BC99-4B97-BDB4-0F513B077AD0}" type="parTrans" cxnId="{CDEDD7D7-C8A1-4912-91A4-B60900CB79C2}">
      <dgm:prSet/>
      <dgm:spPr/>
      <dgm:t>
        <a:bodyPr/>
        <a:lstStyle/>
        <a:p>
          <a:pPr rtl="1"/>
          <a:endParaRPr lang="fa-IR"/>
        </a:p>
      </dgm:t>
    </dgm:pt>
    <dgm:pt modelId="{554973C4-7C6E-4349-A9A8-DB75977FD6DA}" type="sibTrans" cxnId="{CDEDD7D7-C8A1-4912-91A4-B60900CB79C2}">
      <dgm:prSet/>
      <dgm:spPr/>
      <dgm:t>
        <a:bodyPr/>
        <a:lstStyle/>
        <a:p>
          <a:pPr rtl="1"/>
          <a:endParaRPr lang="fa-IR"/>
        </a:p>
      </dgm:t>
    </dgm:pt>
    <dgm:pt modelId="{D0FEA988-1CBB-433B-9101-4B9F6D951D2F}" type="pres">
      <dgm:prSet presAssocID="{4C7B1081-BC3E-463C-BCDD-F3D1A1E31BFF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69CC00CE-AAFF-4909-BC74-A1BECB1EE4AB}" type="pres">
      <dgm:prSet presAssocID="{D00281C7-0211-44D5-870A-8BA8B74891CA}" presName="root1" presStyleCnt="0"/>
      <dgm:spPr/>
    </dgm:pt>
    <dgm:pt modelId="{C56F71CE-0CC2-402E-B791-F98207A4D720}" type="pres">
      <dgm:prSet presAssocID="{D00281C7-0211-44D5-870A-8BA8B74891CA}" presName="LevelOneTextNode" presStyleLbl="node0" presStyleIdx="0" presStyleCnt="1" custScaleX="53369" custScaleY="54439" custLinFactNeighborX="2348" custLinFactNeighborY="7508">
        <dgm:presLayoutVars>
          <dgm:chPref val="3"/>
        </dgm:presLayoutVars>
      </dgm:prSet>
      <dgm:spPr/>
    </dgm:pt>
    <dgm:pt modelId="{881EFE66-3E31-4269-8929-FC426AC976EE}" type="pres">
      <dgm:prSet presAssocID="{D00281C7-0211-44D5-870A-8BA8B74891CA}" presName="level2hierChild" presStyleCnt="0"/>
      <dgm:spPr/>
    </dgm:pt>
    <dgm:pt modelId="{686BCD89-7DB0-452A-ABD8-892F424ABAF0}" type="pres">
      <dgm:prSet presAssocID="{370A0B55-5D4D-47C4-921D-F612245A4A76}" presName="conn2-1" presStyleLbl="parChTrans1D2" presStyleIdx="0" presStyleCnt="1"/>
      <dgm:spPr/>
    </dgm:pt>
    <dgm:pt modelId="{8D9077BF-485E-4E70-ABFF-17AAF6E0CF5C}" type="pres">
      <dgm:prSet presAssocID="{370A0B55-5D4D-47C4-921D-F612245A4A76}" presName="connTx" presStyleLbl="parChTrans1D2" presStyleIdx="0" presStyleCnt="1"/>
      <dgm:spPr/>
    </dgm:pt>
    <dgm:pt modelId="{BF98A883-0BB0-497A-B263-75C48BAD9B24}" type="pres">
      <dgm:prSet presAssocID="{62C3E4D5-53B1-4E0D-82B9-CCE98A4B6CEB}" presName="root2" presStyleCnt="0"/>
      <dgm:spPr/>
    </dgm:pt>
    <dgm:pt modelId="{101BD8F4-2FA9-4B80-B8A4-864B1F77AABB}" type="pres">
      <dgm:prSet presAssocID="{62C3E4D5-53B1-4E0D-82B9-CCE98A4B6CEB}" presName="LevelTwoTextNode" presStyleLbl="node2" presStyleIdx="0" presStyleCnt="1" custScaleX="119217" custScaleY="75904" custLinFactNeighborX="14426" custLinFactNeighborY="8522">
        <dgm:presLayoutVars>
          <dgm:chPref val="3"/>
        </dgm:presLayoutVars>
      </dgm:prSet>
      <dgm:spPr/>
    </dgm:pt>
    <dgm:pt modelId="{934503CD-3D3E-4E2F-A1BC-40AAA2C79045}" type="pres">
      <dgm:prSet presAssocID="{62C3E4D5-53B1-4E0D-82B9-CCE98A4B6CEB}" presName="level3hierChild" presStyleCnt="0"/>
      <dgm:spPr/>
    </dgm:pt>
    <dgm:pt modelId="{FC2F7509-9497-40B7-AEFD-E0E05015DC85}" type="pres">
      <dgm:prSet presAssocID="{529E17C5-BC99-4B97-BDB4-0F513B077AD0}" presName="conn2-1" presStyleLbl="parChTrans1D3" presStyleIdx="0" presStyleCnt="2"/>
      <dgm:spPr/>
    </dgm:pt>
    <dgm:pt modelId="{FFB2B4FA-D79A-4B9E-A9CA-A1E13C749101}" type="pres">
      <dgm:prSet presAssocID="{529E17C5-BC99-4B97-BDB4-0F513B077AD0}" presName="connTx" presStyleLbl="parChTrans1D3" presStyleIdx="0" presStyleCnt="2"/>
      <dgm:spPr/>
    </dgm:pt>
    <dgm:pt modelId="{B998704A-0C76-465F-92DF-F42EF977F5EC}" type="pres">
      <dgm:prSet presAssocID="{9F873F75-C46C-4F96-A9A6-88E39E849EE1}" presName="root2" presStyleCnt="0"/>
      <dgm:spPr/>
    </dgm:pt>
    <dgm:pt modelId="{36DE24C3-B4F2-4622-9AE4-D494D735F101}" type="pres">
      <dgm:prSet presAssocID="{9F873F75-C46C-4F96-A9A6-88E39E849EE1}" presName="LevelTwoTextNode" presStyleLbl="node3" presStyleIdx="0" presStyleCnt="2" custScaleX="153153" custScaleY="200148" custLinFactNeighborX="-47211" custLinFactNeighborY="-60641">
        <dgm:presLayoutVars>
          <dgm:chPref val="3"/>
        </dgm:presLayoutVars>
      </dgm:prSet>
      <dgm:spPr/>
    </dgm:pt>
    <dgm:pt modelId="{D6AED35F-1966-449E-8E1F-CCD08E93F68C}" type="pres">
      <dgm:prSet presAssocID="{9F873F75-C46C-4F96-A9A6-88E39E849EE1}" presName="level3hierChild" presStyleCnt="0"/>
      <dgm:spPr/>
    </dgm:pt>
    <dgm:pt modelId="{4FAD7522-20C6-4C5A-A921-AACA41B82537}" type="pres">
      <dgm:prSet presAssocID="{85AEA998-8302-47F5-941B-760F86991923}" presName="conn2-1" presStyleLbl="parChTrans1D3" presStyleIdx="1" presStyleCnt="2"/>
      <dgm:spPr/>
    </dgm:pt>
    <dgm:pt modelId="{C258EAB2-AE76-460B-9E18-1B3C771DD9B9}" type="pres">
      <dgm:prSet presAssocID="{85AEA998-8302-47F5-941B-760F86991923}" presName="connTx" presStyleLbl="parChTrans1D3" presStyleIdx="1" presStyleCnt="2"/>
      <dgm:spPr/>
    </dgm:pt>
    <dgm:pt modelId="{4BC6E3AE-2A63-43AC-9935-E6E4EDF7479C}" type="pres">
      <dgm:prSet presAssocID="{7DD0B383-DEEC-4931-926E-8C400ED973BE}" presName="root2" presStyleCnt="0"/>
      <dgm:spPr/>
    </dgm:pt>
    <dgm:pt modelId="{BC693073-0B34-4DA0-9321-8886DFA049C9}" type="pres">
      <dgm:prSet presAssocID="{7DD0B383-DEEC-4931-926E-8C400ED973BE}" presName="LevelTwoTextNode" presStyleLbl="node3" presStyleIdx="1" presStyleCnt="2" custScaleX="152248" custScaleY="55792">
        <dgm:presLayoutVars>
          <dgm:chPref val="3"/>
        </dgm:presLayoutVars>
      </dgm:prSet>
      <dgm:spPr/>
    </dgm:pt>
    <dgm:pt modelId="{7886E704-A012-4755-8A13-74D3B040F9C5}" type="pres">
      <dgm:prSet presAssocID="{7DD0B383-DEEC-4931-926E-8C400ED973BE}" presName="level3hierChild" presStyleCnt="0"/>
      <dgm:spPr/>
    </dgm:pt>
  </dgm:ptLst>
  <dgm:cxnLst>
    <dgm:cxn modelId="{7E3A1F2E-A102-448C-BF11-0B035876C7E3}" type="presOf" srcId="{9F873F75-C46C-4F96-A9A6-88E39E849EE1}" destId="{36DE24C3-B4F2-4622-9AE4-D494D735F101}" srcOrd="0" destOrd="0" presId="urn:microsoft.com/office/officeart/2005/8/layout/hierarchy2"/>
    <dgm:cxn modelId="{B7AF193A-F1E9-4465-BF5D-33695048ED6D}" type="presOf" srcId="{370A0B55-5D4D-47C4-921D-F612245A4A76}" destId="{686BCD89-7DB0-452A-ABD8-892F424ABAF0}" srcOrd="0" destOrd="0" presId="urn:microsoft.com/office/officeart/2005/8/layout/hierarchy2"/>
    <dgm:cxn modelId="{03881F46-B273-4F05-A4AD-342A0D4F3E55}" srcId="{62C3E4D5-53B1-4E0D-82B9-CCE98A4B6CEB}" destId="{7DD0B383-DEEC-4931-926E-8C400ED973BE}" srcOrd="1" destOrd="0" parTransId="{85AEA998-8302-47F5-941B-760F86991923}" sibTransId="{317668EE-74EA-4808-A33C-B12F7EC12AFF}"/>
    <dgm:cxn modelId="{03884A4F-6AC7-47E2-BC6F-016CECA54B4F}" type="presOf" srcId="{85AEA998-8302-47F5-941B-760F86991923}" destId="{4FAD7522-20C6-4C5A-A921-AACA41B82537}" srcOrd="0" destOrd="0" presId="urn:microsoft.com/office/officeart/2005/8/layout/hierarchy2"/>
    <dgm:cxn modelId="{31809A74-40AA-420C-ABCE-0A6E64F4F9D1}" type="presOf" srcId="{7DD0B383-DEEC-4931-926E-8C400ED973BE}" destId="{BC693073-0B34-4DA0-9321-8886DFA049C9}" srcOrd="0" destOrd="0" presId="urn:microsoft.com/office/officeart/2005/8/layout/hierarchy2"/>
    <dgm:cxn modelId="{282CA654-BAFB-4ACE-AF2A-C5BA0458954C}" type="presOf" srcId="{85AEA998-8302-47F5-941B-760F86991923}" destId="{C258EAB2-AE76-460B-9E18-1B3C771DD9B9}" srcOrd="1" destOrd="0" presId="urn:microsoft.com/office/officeart/2005/8/layout/hierarchy2"/>
    <dgm:cxn modelId="{96AF9698-7D58-4B43-9620-017C33E350C1}" srcId="{D00281C7-0211-44D5-870A-8BA8B74891CA}" destId="{62C3E4D5-53B1-4E0D-82B9-CCE98A4B6CEB}" srcOrd="0" destOrd="0" parTransId="{370A0B55-5D4D-47C4-921D-F612245A4A76}" sibTransId="{FA45833E-131B-450E-8EB7-3A9864FB18B2}"/>
    <dgm:cxn modelId="{6A12ABA7-E21A-4B3E-BAC8-90E2C0A9B686}" srcId="{4C7B1081-BC3E-463C-BCDD-F3D1A1E31BFF}" destId="{D00281C7-0211-44D5-870A-8BA8B74891CA}" srcOrd="0" destOrd="0" parTransId="{867607D6-7D58-4678-8C90-141341EFBBD2}" sibTransId="{5930A9EC-F036-4C1A-9AA8-E49F3521699E}"/>
    <dgm:cxn modelId="{7E9F1BB9-FDEB-41CD-BC83-A33EE7E4BA2C}" type="presOf" srcId="{529E17C5-BC99-4B97-BDB4-0F513B077AD0}" destId="{FFB2B4FA-D79A-4B9E-A9CA-A1E13C749101}" srcOrd="1" destOrd="0" presId="urn:microsoft.com/office/officeart/2005/8/layout/hierarchy2"/>
    <dgm:cxn modelId="{CAB95BC5-24B9-4350-ABCD-E3A7E99BD185}" type="presOf" srcId="{529E17C5-BC99-4B97-BDB4-0F513B077AD0}" destId="{FC2F7509-9497-40B7-AEFD-E0E05015DC85}" srcOrd="0" destOrd="0" presId="urn:microsoft.com/office/officeart/2005/8/layout/hierarchy2"/>
    <dgm:cxn modelId="{7D7C3AC6-6946-418A-BDFC-1C31784655A1}" type="presOf" srcId="{370A0B55-5D4D-47C4-921D-F612245A4A76}" destId="{8D9077BF-485E-4E70-ABFF-17AAF6E0CF5C}" srcOrd="1" destOrd="0" presId="urn:microsoft.com/office/officeart/2005/8/layout/hierarchy2"/>
    <dgm:cxn modelId="{E6EC78D3-0065-4452-BCCD-6583E608D4FF}" type="presOf" srcId="{4C7B1081-BC3E-463C-BCDD-F3D1A1E31BFF}" destId="{D0FEA988-1CBB-433B-9101-4B9F6D951D2F}" srcOrd="0" destOrd="0" presId="urn:microsoft.com/office/officeart/2005/8/layout/hierarchy2"/>
    <dgm:cxn modelId="{94557CD5-B5F4-4BE3-91D0-E7D19BBE5233}" type="presOf" srcId="{62C3E4D5-53B1-4E0D-82B9-CCE98A4B6CEB}" destId="{101BD8F4-2FA9-4B80-B8A4-864B1F77AABB}" srcOrd="0" destOrd="0" presId="urn:microsoft.com/office/officeart/2005/8/layout/hierarchy2"/>
    <dgm:cxn modelId="{CDEDD7D7-C8A1-4912-91A4-B60900CB79C2}" srcId="{62C3E4D5-53B1-4E0D-82B9-CCE98A4B6CEB}" destId="{9F873F75-C46C-4F96-A9A6-88E39E849EE1}" srcOrd="0" destOrd="0" parTransId="{529E17C5-BC99-4B97-BDB4-0F513B077AD0}" sibTransId="{554973C4-7C6E-4349-A9A8-DB75977FD6DA}"/>
    <dgm:cxn modelId="{1A0C09FA-9364-4A3D-89E0-7EE87A2B0DEA}" type="presOf" srcId="{D00281C7-0211-44D5-870A-8BA8B74891CA}" destId="{C56F71CE-0CC2-402E-B791-F98207A4D720}" srcOrd="0" destOrd="0" presId="urn:microsoft.com/office/officeart/2005/8/layout/hierarchy2"/>
    <dgm:cxn modelId="{F58C45C0-5D62-4850-A3CD-14964BC86196}" type="presParOf" srcId="{D0FEA988-1CBB-433B-9101-4B9F6D951D2F}" destId="{69CC00CE-AAFF-4909-BC74-A1BECB1EE4AB}" srcOrd="0" destOrd="0" presId="urn:microsoft.com/office/officeart/2005/8/layout/hierarchy2"/>
    <dgm:cxn modelId="{8B9C8673-BE15-4C77-B332-EE9A0DCF26EF}" type="presParOf" srcId="{69CC00CE-AAFF-4909-BC74-A1BECB1EE4AB}" destId="{C56F71CE-0CC2-402E-B791-F98207A4D720}" srcOrd="0" destOrd="0" presId="urn:microsoft.com/office/officeart/2005/8/layout/hierarchy2"/>
    <dgm:cxn modelId="{E12E0414-EC94-48F6-B0F2-17B2E4549958}" type="presParOf" srcId="{69CC00CE-AAFF-4909-BC74-A1BECB1EE4AB}" destId="{881EFE66-3E31-4269-8929-FC426AC976EE}" srcOrd="1" destOrd="0" presId="urn:microsoft.com/office/officeart/2005/8/layout/hierarchy2"/>
    <dgm:cxn modelId="{1C901E8A-8346-4563-B68B-6EF51C232EAA}" type="presParOf" srcId="{881EFE66-3E31-4269-8929-FC426AC976EE}" destId="{686BCD89-7DB0-452A-ABD8-892F424ABAF0}" srcOrd="0" destOrd="0" presId="urn:microsoft.com/office/officeart/2005/8/layout/hierarchy2"/>
    <dgm:cxn modelId="{B82216B2-7D2F-42FA-BB34-786209C4A0B4}" type="presParOf" srcId="{686BCD89-7DB0-452A-ABD8-892F424ABAF0}" destId="{8D9077BF-485E-4E70-ABFF-17AAF6E0CF5C}" srcOrd="0" destOrd="0" presId="urn:microsoft.com/office/officeart/2005/8/layout/hierarchy2"/>
    <dgm:cxn modelId="{C4BE6D97-B6A9-44AA-ADA3-95D5D69372B0}" type="presParOf" srcId="{881EFE66-3E31-4269-8929-FC426AC976EE}" destId="{BF98A883-0BB0-497A-B263-75C48BAD9B24}" srcOrd="1" destOrd="0" presId="urn:microsoft.com/office/officeart/2005/8/layout/hierarchy2"/>
    <dgm:cxn modelId="{B55D9290-1FAF-403C-945A-53275A036406}" type="presParOf" srcId="{BF98A883-0BB0-497A-B263-75C48BAD9B24}" destId="{101BD8F4-2FA9-4B80-B8A4-864B1F77AABB}" srcOrd="0" destOrd="0" presId="urn:microsoft.com/office/officeart/2005/8/layout/hierarchy2"/>
    <dgm:cxn modelId="{9B3DD883-7013-4991-8AA0-CE9D78362CA1}" type="presParOf" srcId="{BF98A883-0BB0-497A-B263-75C48BAD9B24}" destId="{934503CD-3D3E-4E2F-A1BC-40AAA2C79045}" srcOrd="1" destOrd="0" presId="urn:microsoft.com/office/officeart/2005/8/layout/hierarchy2"/>
    <dgm:cxn modelId="{55FCB696-6B5D-4C9B-A1B2-F3A2179485D9}" type="presParOf" srcId="{934503CD-3D3E-4E2F-A1BC-40AAA2C79045}" destId="{FC2F7509-9497-40B7-AEFD-E0E05015DC85}" srcOrd="0" destOrd="0" presId="urn:microsoft.com/office/officeart/2005/8/layout/hierarchy2"/>
    <dgm:cxn modelId="{6E367D6E-7536-43CB-8F36-096CDF27E50A}" type="presParOf" srcId="{FC2F7509-9497-40B7-AEFD-E0E05015DC85}" destId="{FFB2B4FA-D79A-4B9E-A9CA-A1E13C749101}" srcOrd="0" destOrd="0" presId="urn:microsoft.com/office/officeart/2005/8/layout/hierarchy2"/>
    <dgm:cxn modelId="{A50ADF59-5A79-4841-936B-DE0DE4976AFE}" type="presParOf" srcId="{934503CD-3D3E-4E2F-A1BC-40AAA2C79045}" destId="{B998704A-0C76-465F-92DF-F42EF977F5EC}" srcOrd="1" destOrd="0" presId="urn:microsoft.com/office/officeart/2005/8/layout/hierarchy2"/>
    <dgm:cxn modelId="{2F50D22B-2AC5-412E-A8BC-D7772B860FB5}" type="presParOf" srcId="{B998704A-0C76-465F-92DF-F42EF977F5EC}" destId="{36DE24C3-B4F2-4622-9AE4-D494D735F101}" srcOrd="0" destOrd="0" presId="urn:microsoft.com/office/officeart/2005/8/layout/hierarchy2"/>
    <dgm:cxn modelId="{E46021D1-86B2-4F78-A0AA-14636E9DDC9E}" type="presParOf" srcId="{B998704A-0C76-465F-92DF-F42EF977F5EC}" destId="{D6AED35F-1966-449E-8E1F-CCD08E93F68C}" srcOrd="1" destOrd="0" presId="urn:microsoft.com/office/officeart/2005/8/layout/hierarchy2"/>
    <dgm:cxn modelId="{E00B7B63-82E5-4ADD-91D3-5D0697D30B9F}" type="presParOf" srcId="{934503CD-3D3E-4E2F-A1BC-40AAA2C79045}" destId="{4FAD7522-20C6-4C5A-A921-AACA41B82537}" srcOrd="2" destOrd="0" presId="urn:microsoft.com/office/officeart/2005/8/layout/hierarchy2"/>
    <dgm:cxn modelId="{3D7123AC-305D-4930-857E-A9E5EE9A789F}" type="presParOf" srcId="{4FAD7522-20C6-4C5A-A921-AACA41B82537}" destId="{C258EAB2-AE76-460B-9E18-1B3C771DD9B9}" srcOrd="0" destOrd="0" presId="urn:microsoft.com/office/officeart/2005/8/layout/hierarchy2"/>
    <dgm:cxn modelId="{4C5E0E88-08C6-4C19-94BF-CD8DB55CFDE2}" type="presParOf" srcId="{934503CD-3D3E-4E2F-A1BC-40AAA2C79045}" destId="{4BC6E3AE-2A63-43AC-9935-E6E4EDF7479C}" srcOrd="3" destOrd="0" presId="urn:microsoft.com/office/officeart/2005/8/layout/hierarchy2"/>
    <dgm:cxn modelId="{A1BF763F-7FAC-4E02-876E-4C60E51F4336}" type="presParOf" srcId="{4BC6E3AE-2A63-43AC-9935-E6E4EDF7479C}" destId="{BC693073-0B34-4DA0-9321-8886DFA049C9}" srcOrd="0" destOrd="0" presId="urn:microsoft.com/office/officeart/2005/8/layout/hierarchy2"/>
    <dgm:cxn modelId="{824C1AAD-3EF0-4B32-AF88-574376D044C0}" type="presParOf" srcId="{4BC6E3AE-2A63-43AC-9935-E6E4EDF7479C}" destId="{7886E704-A012-4755-8A13-74D3B040F9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Task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dataset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network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F71CE-0CC2-402E-B791-F98207A4D720}">
      <dsp:nvSpPr>
        <dsp:cNvPr id="0" name=""/>
        <dsp:cNvSpPr/>
      </dsp:nvSpPr>
      <dsp:spPr>
        <a:xfrm>
          <a:off x="8866544" y="1719594"/>
          <a:ext cx="1341089" cy="6839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0000"/>
                <a:lumMod val="100000"/>
              </a:schemeClr>
            </a:gs>
            <a:gs pos="50000">
              <a:schemeClr val="accent3">
                <a:shade val="99000"/>
                <a:satMod val="105000"/>
                <a:lumMod val="100000"/>
              </a:schemeClr>
            </a:gs>
            <a:gs pos="100000">
              <a:schemeClr val="accent3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b="0" kern="1200" dirty="0">
              <a:cs typeface="B Mitra" panose="00000400000000000000" pitchFamily="2" charset="-78"/>
            </a:rPr>
            <a:t>آبی</a:t>
          </a:r>
        </a:p>
      </dsp:txBody>
      <dsp:txXfrm>
        <a:off x="8886577" y="1739627"/>
        <a:ext cx="1301023" cy="643922"/>
      </dsp:txXfrm>
    </dsp:sp>
    <dsp:sp modelId="{686BCD89-7DB0-452A-ABD8-892F424ABAF0}">
      <dsp:nvSpPr>
        <dsp:cNvPr id="0" name=""/>
        <dsp:cNvSpPr/>
      </dsp:nvSpPr>
      <dsp:spPr>
        <a:xfrm rot="10732485">
          <a:off x="8217855" y="2039218"/>
          <a:ext cx="648751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648751" y="28740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500" kern="1200"/>
        </a:p>
      </dsp:txBody>
      <dsp:txXfrm rot="10800000">
        <a:off x="8526012" y="2051739"/>
        <a:ext cx="32437" cy="32437"/>
      </dsp:txXfrm>
    </dsp:sp>
    <dsp:sp modelId="{101BD8F4-2FA9-4B80-B8A4-864B1F77AABB}">
      <dsp:nvSpPr>
        <dsp:cNvPr id="0" name=""/>
        <dsp:cNvSpPr/>
      </dsp:nvSpPr>
      <dsp:spPr>
        <a:xfrm>
          <a:off x="5222160" y="1597487"/>
          <a:ext cx="2995758" cy="9536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0000"/>
                <a:lumMod val="100000"/>
              </a:schemeClr>
            </a:gs>
            <a:gs pos="50000">
              <a:schemeClr val="accent2">
                <a:shade val="99000"/>
                <a:satMod val="105000"/>
                <a:lumMod val="100000"/>
              </a:schemeClr>
            </a:gs>
            <a:gs pos="100000">
              <a:schemeClr val="accent2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PVQA System</a:t>
          </a:r>
          <a:endParaRPr lang="fa-IR" sz="3400" kern="1200" dirty="0"/>
        </a:p>
      </dsp:txBody>
      <dsp:txXfrm>
        <a:off x="5250092" y="1625419"/>
        <a:ext cx="2939894" cy="897817"/>
      </dsp:txXfrm>
    </dsp:sp>
    <dsp:sp modelId="{FC2F7509-9497-40B7-AEFD-E0E05015DC85}">
      <dsp:nvSpPr>
        <dsp:cNvPr id="0" name=""/>
        <dsp:cNvSpPr/>
      </dsp:nvSpPr>
      <dsp:spPr>
        <a:xfrm rot="12644519">
          <a:off x="3736230" y="1637104"/>
          <a:ext cx="1598222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598222" y="2874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600" kern="1200"/>
        </a:p>
      </dsp:txBody>
      <dsp:txXfrm rot="10800000">
        <a:off x="4495385" y="1625888"/>
        <a:ext cx="79911" cy="79911"/>
      </dsp:txXfrm>
    </dsp:sp>
    <dsp:sp modelId="{36DE24C3-B4F2-4622-9AE4-D494D735F101}">
      <dsp:nvSpPr>
        <dsp:cNvPr id="0" name=""/>
        <dsp:cNvSpPr/>
      </dsp:nvSpPr>
      <dsp:spPr>
        <a:xfrm>
          <a:off x="0" y="0"/>
          <a:ext cx="3848522" cy="251472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l="-29000" r="-29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3400" kern="1200" dirty="0"/>
        </a:p>
      </dsp:txBody>
      <dsp:txXfrm>
        <a:off x="73654" y="73654"/>
        <a:ext cx="3701214" cy="2367413"/>
      </dsp:txXfrm>
    </dsp:sp>
    <dsp:sp modelId="{4FAD7522-20C6-4C5A-A921-AACA41B82537}">
      <dsp:nvSpPr>
        <dsp:cNvPr id="0" name=""/>
        <dsp:cNvSpPr/>
      </dsp:nvSpPr>
      <dsp:spPr>
        <a:xfrm rot="8261926">
          <a:off x="3613768" y="2667848"/>
          <a:ext cx="1849133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849133" y="2874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700" kern="1200"/>
        </a:p>
      </dsp:txBody>
      <dsp:txXfrm rot="10800000">
        <a:off x="4492106" y="2650360"/>
        <a:ext cx="92456" cy="92456"/>
      </dsp:txXfrm>
    </dsp:sp>
    <dsp:sp modelId="{BC693073-0B34-4DA0-9321-8886DFA049C9}">
      <dsp:nvSpPr>
        <dsp:cNvPr id="0" name=""/>
        <dsp:cNvSpPr/>
      </dsp:nvSpPr>
      <dsp:spPr>
        <a:xfrm>
          <a:off x="28728" y="2968354"/>
          <a:ext cx="3825781" cy="700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0000"/>
                <a:lumMod val="100000"/>
              </a:schemeClr>
            </a:gs>
            <a:gs pos="50000">
              <a:schemeClr val="accent1">
                <a:shade val="99000"/>
                <a:satMod val="105000"/>
                <a:lumMod val="100000"/>
              </a:schemeClr>
            </a:gs>
            <a:gs pos="100000">
              <a:schemeClr val="accent1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kern="1200" dirty="0">
              <a:cs typeface="B Mitra" panose="00000400000000000000" pitchFamily="2" charset="-78"/>
            </a:rPr>
            <a:t>اتوبوس چه رنگی است ؟</a:t>
          </a:r>
        </a:p>
      </dsp:txBody>
      <dsp:txXfrm>
        <a:off x="49259" y="2988885"/>
        <a:ext cx="3784719" cy="65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3.amazonaws.com/cvmlp/vqa/mscoco/vqa/Annotations_Train_mscoco.zip" TargetMode="External"/><Relationship Id="rId3" Type="http://schemas.openxmlformats.org/officeDocument/2006/relationships/hyperlink" Target="https://s3.amazonaws.com/cvmlp/vqa/mscoco/vqa/Questions_Val_mscoco.zip" TargetMode="External"/><Relationship Id="rId7" Type="http://schemas.openxmlformats.org/officeDocument/2006/relationships/hyperlink" Target="http://images.cocodataset.org/zips/test2015.zip" TargetMode="External"/><Relationship Id="rId2" Type="http://schemas.openxmlformats.org/officeDocument/2006/relationships/hyperlink" Target="https://s3.amazonaws.com/cvmlp/vqa/mscoco/vqa/Questions_Train_mscoco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cocodataset.org/zips/val2014.zip" TargetMode="External"/><Relationship Id="rId5" Type="http://schemas.openxmlformats.org/officeDocument/2006/relationships/hyperlink" Target="http://images.cocodataset.org/zips/train2014.zip" TargetMode="External"/><Relationship Id="rId4" Type="http://schemas.openxmlformats.org/officeDocument/2006/relationships/hyperlink" Target="https://s3.amazonaws.com/cvmlp/vqa/mscoco/vqa/Questions_Test_mscoco.zip" TargetMode="External"/><Relationship Id="rId9" Type="http://schemas.openxmlformats.org/officeDocument/2006/relationships/hyperlink" Target="https://s3.amazonaws.com/cvmlp/vqa/mscoco/vqa/Annotations_Val_mscoco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Persian </a:t>
            </a:r>
            <a:r>
              <a:rPr lang="en-US" sz="4400" dirty="0" err="1">
                <a:solidFill>
                  <a:schemeClr val="tx1"/>
                </a:solidFill>
              </a:rPr>
              <a:t>vqa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Maryam Sadat Hashemi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Alireza </a:t>
            </a:r>
            <a:r>
              <a:rPr lang="en-US" dirty="0" err="1">
                <a:solidFill>
                  <a:schemeClr val="tx1"/>
                </a:solidFill>
              </a:rPr>
              <a:t>Asghari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FAEC1-A77C-441A-A8DA-9064D417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714" y="683733"/>
            <a:ext cx="1536748" cy="1828800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C268BE42-D32B-4B83-BE70-00D9A487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72" y="683733"/>
            <a:ext cx="1536748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85FCCE-A95F-48B4-9E32-CFA4D0DA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505" y="2603379"/>
            <a:ext cx="2378815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17C2A-C27C-48BD-B87F-81CD1DF6F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320" y="4544323"/>
            <a:ext cx="15240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9F4A8-86C4-470A-AD31-5E518248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14" y="2614028"/>
            <a:ext cx="2378815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3848F0-E7F7-41B9-96DD-759948E6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462" y="4544323"/>
            <a:ext cx="15240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339704-314B-40C2-82C9-702B60A141AA}"/>
              </a:ext>
            </a:extLst>
          </p:cNvPr>
          <p:cNvSpPr txBox="1"/>
          <p:nvPr/>
        </p:nvSpPr>
        <p:spPr>
          <a:xfrm>
            <a:off x="3872354" y="314401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B2796-56F4-4ABE-AB47-C65647D7C4D6}"/>
              </a:ext>
            </a:extLst>
          </p:cNvPr>
          <p:cNvSpPr txBox="1"/>
          <p:nvPr/>
        </p:nvSpPr>
        <p:spPr>
          <a:xfrm>
            <a:off x="6415714" y="31619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171973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B8C20-4C5C-4D44-B5FA-9BB4BE7BB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664" y="670321"/>
            <a:ext cx="2461846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D9A07B-DBB1-4A1E-BAB1-C5419616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50" y="670321"/>
            <a:ext cx="2443107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AC55F-B946-453A-BCAA-1E208067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30" y="2690287"/>
            <a:ext cx="2424386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5841C-36D1-42B8-AFA3-B6A38F6D6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64" y="2690287"/>
            <a:ext cx="2258291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2F54-88C6-4CB7-B98D-F8B51BDA2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162" y="4631232"/>
            <a:ext cx="2498895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CE1B0F-9CD4-4641-82D0-B289780D7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664" y="4631232"/>
            <a:ext cx="2273643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F683E-BD70-46C6-B3D6-3782384904D8}"/>
              </a:ext>
            </a:extLst>
          </p:cNvPr>
          <p:cNvSpPr txBox="1"/>
          <p:nvPr/>
        </p:nvSpPr>
        <p:spPr>
          <a:xfrm>
            <a:off x="3561657" y="30098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639A2-CA85-4E34-9824-71B4908A75E4}"/>
              </a:ext>
            </a:extLst>
          </p:cNvPr>
          <p:cNvSpPr txBox="1"/>
          <p:nvPr/>
        </p:nvSpPr>
        <p:spPr>
          <a:xfrm>
            <a:off x="6829774" y="31619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20433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82143-211C-4990-AF10-C368A617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Implement State of the Art models</a:t>
            </a:r>
          </a:p>
          <a:p>
            <a:pPr algn="l" rtl="0"/>
            <a:r>
              <a:rPr lang="en-US" dirty="0"/>
              <a:t>Test our model in whole of our dataset</a:t>
            </a:r>
          </a:p>
        </p:txBody>
      </p:sp>
    </p:spTree>
    <p:extLst>
      <p:ext uri="{BB962C8B-B14F-4D97-AF65-F5344CB8AC3E}">
        <p14:creationId xmlns:p14="http://schemas.microsoft.com/office/powerpoint/2010/main" val="146174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7556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fa-IR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BBD85E-615B-48ED-9930-87E407A1E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236431"/>
              </p:ext>
            </p:extLst>
          </p:nvPr>
        </p:nvGraphicFramePr>
        <p:xfrm>
          <a:off x="1175983" y="2014194"/>
          <a:ext cx="10207634" cy="39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F223C7-1428-4100-B37D-6D3129C5894B}"/>
              </a:ext>
            </a:extLst>
          </p:cNvPr>
          <p:cNvSpPr/>
          <p:nvPr/>
        </p:nvSpPr>
        <p:spPr>
          <a:xfrm>
            <a:off x="9477375" y="4000500"/>
            <a:ext cx="48411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B40F7C-AA15-4566-91CE-E114C1310F05}"/>
              </a:ext>
            </a:extLst>
          </p:cNvPr>
          <p:cNvSpPr/>
          <p:nvPr/>
        </p:nvSpPr>
        <p:spPr>
          <a:xfrm rot="1815982">
            <a:off x="5341284" y="3591892"/>
            <a:ext cx="679892" cy="1239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821207-3889-4988-BFF3-DE4930E9CF85}"/>
              </a:ext>
            </a:extLst>
          </p:cNvPr>
          <p:cNvSpPr/>
          <p:nvPr/>
        </p:nvSpPr>
        <p:spPr>
          <a:xfrm rot="19091936">
            <a:off x="5396474" y="4627748"/>
            <a:ext cx="696672" cy="1174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18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CB32D-90F9-40BC-943A-06ED740D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148470" cy="3849624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b="1" dirty="0"/>
              <a:t>Questions : 614,163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248,349</a:t>
            </a:r>
            <a:r>
              <a:rPr lang="en-US" dirty="0"/>
              <a:t> questions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121,512</a:t>
            </a:r>
            <a:r>
              <a:rPr lang="en-US" dirty="0"/>
              <a:t> questions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244,302</a:t>
            </a:r>
            <a:r>
              <a:rPr lang="en-US" dirty="0"/>
              <a:t> questions</a:t>
            </a:r>
          </a:p>
          <a:p>
            <a:pPr marL="0" indent="0" algn="l" rtl="0">
              <a:buNone/>
            </a:pPr>
            <a:r>
              <a:rPr lang="en-US" b="1" dirty="0"/>
              <a:t>Images : 204,721</a:t>
            </a:r>
          </a:p>
          <a:p>
            <a:pPr algn="l" rtl="0"/>
            <a:r>
              <a:rPr lang="fr-FR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82,783 images</a:t>
            </a:r>
          </a:p>
          <a:p>
            <a:pPr algn="l" rtl="0"/>
            <a:r>
              <a:rPr lang="fr-FR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40,504 images</a:t>
            </a:r>
          </a:p>
          <a:p>
            <a:pPr algn="l" rtl="0"/>
            <a:r>
              <a:rPr lang="fr-FR" dirty="0" err="1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fr-FR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81,434 images</a:t>
            </a:r>
          </a:p>
          <a:p>
            <a:pPr marL="0" indent="0" algn="l" rtl="0">
              <a:buNone/>
            </a:pPr>
            <a:r>
              <a:rPr lang="fr-FR" b="1" dirty="0"/>
              <a:t>Annotations : 3,698,610‬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annotations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2,483,490 answers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annotations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1,215,120 answers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A8981D-8A31-4268-A2F8-A1AEF0961779}"/>
              </a:ext>
            </a:extLst>
          </p:cNvPr>
          <p:cNvSpPr txBox="1">
            <a:spLocks/>
          </p:cNvSpPr>
          <p:nvPr/>
        </p:nvSpPr>
        <p:spPr>
          <a:xfrm>
            <a:off x="7182679" y="2756452"/>
            <a:ext cx="4108174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r" defTabSz="914400" rtl="1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For every image : </a:t>
            </a:r>
          </a:p>
          <a:p>
            <a:pPr algn="l" rtl="0"/>
            <a:r>
              <a:rPr lang="en-US" sz="2400" b="1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rgbClr val="0070C0"/>
                </a:solidFill>
              </a:rPr>
              <a:t> questions</a:t>
            </a:r>
          </a:p>
          <a:p>
            <a:pPr algn="l" rtl="0"/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b="1" dirty="0">
                <a:solidFill>
                  <a:srgbClr val="C00000"/>
                </a:solidFill>
              </a:rPr>
              <a:t>For every question : 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10</a:t>
            </a:r>
            <a:r>
              <a:rPr lang="en-US" sz="2400" dirty="0">
                <a:solidFill>
                  <a:srgbClr val="C00000"/>
                </a:solidFill>
              </a:rPr>
              <a:t> open-ended answers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19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 (Persian)</a:t>
            </a:r>
            <a:endParaRPr lang="fa-I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ABCE9-4C0A-4A5A-833B-F53BC44C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87" y="3217318"/>
            <a:ext cx="3134587" cy="11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827D0-33BD-4400-8172-F5C2ED39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96" y="2885344"/>
            <a:ext cx="1601865" cy="15985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F9FAD7-402A-4C6F-9024-696971B7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151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 (Persian)</a:t>
            </a:r>
            <a:endParaRPr lang="fa-I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ABCE9-4C0A-4A5A-833B-F53BC44C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2" y="4927988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827D0-33BD-4400-8172-F5C2ED39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3" y="5349766"/>
            <a:ext cx="318848" cy="318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FC0208-4A66-4043-8A29-7BBF23A9E685}"/>
              </a:ext>
            </a:extLst>
          </p:cNvPr>
          <p:cNvSpPr/>
          <p:nvPr/>
        </p:nvSpPr>
        <p:spPr>
          <a:xfrm>
            <a:off x="1276144" y="4354188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b="1" dirty="0" err="1"/>
              <a:t>Are</a:t>
            </a:r>
            <a:r>
              <a:rPr lang="fa-IR" b="1" dirty="0"/>
              <a:t> </a:t>
            </a:r>
            <a:r>
              <a:rPr lang="fa-IR" b="1" dirty="0" err="1"/>
              <a:t>there</a:t>
            </a:r>
            <a:r>
              <a:rPr lang="fa-IR" b="1" dirty="0"/>
              <a:t> </a:t>
            </a:r>
            <a:r>
              <a:rPr lang="fa-IR" b="1" dirty="0" err="1"/>
              <a:t>clouds</a:t>
            </a:r>
            <a:r>
              <a:rPr lang="fa-IR" b="1" dirty="0"/>
              <a:t> </a:t>
            </a:r>
            <a:r>
              <a:rPr lang="fa-IR" b="1" dirty="0" err="1"/>
              <a:t>in</a:t>
            </a:r>
            <a:r>
              <a:rPr lang="fa-IR" b="1" dirty="0"/>
              <a:t> </a:t>
            </a:r>
            <a:r>
              <a:rPr lang="fa-IR" b="1" dirty="0" err="1"/>
              <a:t>the</a:t>
            </a:r>
            <a:r>
              <a:rPr lang="fa-IR" b="1" dirty="0"/>
              <a:t> </a:t>
            </a:r>
            <a:r>
              <a:rPr lang="fa-IR" b="1" dirty="0" err="1"/>
              <a:t>sky</a:t>
            </a:r>
            <a:r>
              <a:rPr lang="fa-IR" b="1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A9500-95D7-48E8-BA75-F75064B4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17" y="2165016"/>
            <a:ext cx="3043238" cy="203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4E7C04-336C-4B2B-B503-B5A03F60C944}"/>
              </a:ext>
            </a:extLst>
          </p:cNvPr>
          <p:cNvSpPr/>
          <p:nvPr/>
        </p:nvSpPr>
        <p:spPr>
          <a:xfrm>
            <a:off x="1263630" y="4874342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ابرها در آسمان هستند؟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CFDB-4B83-470F-8E04-8865E7B9C658}"/>
              </a:ext>
            </a:extLst>
          </p:cNvPr>
          <p:cNvSpPr/>
          <p:nvPr/>
        </p:nvSpPr>
        <p:spPr>
          <a:xfrm>
            <a:off x="1263630" y="5394496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آیا ابرها در آسمان وجود دارند؟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7949E6-1004-423A-AA3B-63ACA4BCBCC2}"/>
              </a:ext>
            </a:extLst>
          </p:cNvPr>
          <p:cNvSpPr/>
          <p:nvPr/>
        </p:nvSpPr>
        <p:spPr>
          <a:xfrm>
            <a:off x="4586944" y="4354188"/>
            <a:ext cx="3373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What toppings are on the pizza?</a:t>
            </a:r>
            <a:endParaRPr lang="fa-IR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E238B-55F5-4111-859E-CB03ED19DDC5}"/>
              </a:ext>
            </a:extLst>
          </p:cNvPr>
          <p:cNvSpPr/>
          <p:nvPr/>
        </p:nvSpPr>
        <p:spPr>
          <a:xfrm>
            <a:off x="4623322" y="4874342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چه چیزی روی پیتزا است؟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0DC222-CDF8-41A1-A8DD-A9F1A994E346}"/>
              </a:ext>
            </a:extLst>
          </p:cNvPr>
          <p:cNvSpPr/>
          <p:nvPr/>
        </p:nvSpPr>
        <p:spPr>
          <a:xfrm>
            <a:off x="4623322" y="5394496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پیتزا چیست؟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2EC86-57DF-41C6-A3BC-64310D9A2C4B}"/>
              </a:ext>
            </a:extLst>
          </p:cNvPr>
          <p:cNvSpPr/>
          <p:nvPr/>
        </p:nvSpPr>
        <p:spPr>
          <a:xfrm>
            <a:off x="7881714" y="4324371"/>
            <a:ext cx="350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What is the man's expression?</a:t>
            </a:r>
            <a:endParaRPr lang="fa-IR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C36EE-D565-45F6-A4D0-7059FFD882A5}"/>
              </a:ext>
            </a:extLst>
          </p:cNvPr>
          <p:cNvSpPr/>
          <p:nvPr/>
        </p:nvSpPr>
        <p:spPr>
          <a:xfrm>
            <a:off x="7983013" y="4844525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چهره مرد چیست؟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B64A0-F658-401D-893B-B186947A9C36}"/>
              </a:ext>
            </a:extLst>
          </p:cNvPr>
          <p:cNvSpPr/>
          <p:nvPr/>
        </p:nvSpPr>
        <p:spPr>
          <a:xfrm>
            <a:off x="7983013" y="5364679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بیان مرد چیست؟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ABD0B8-A8BE-41A5-99E7-296392231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965" y="2165016"/>
            <a:ext cx="3076689" cy="203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68865A-A5C1-4DFE-9660-739BD6024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464" y="2135199"/>
            <a:ext cx="3142841" cy="206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7EEBAB3-A09A-416C-BA7D-DA974F2F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89" y="4927988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5F5332-6074-450B-8529-42DE8E24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70" y="5349766"/>
            <a:ext cx="318848" cy="318189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353EB38-66AF-426F-A6E7-FAF457F9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13" y="4907051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3B1854-4D04-4FCB-B132-3F1BB503C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94" y="5328829"/>
            <a:ext cx="318848" cy="3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63A14-5C02-4CAB-8505-6F1CFE824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88" y="2103438"/>
            <a:ext cx="9722624" cy="3849687"/>
          </a:xfrm>
        </p:spPr>
      </p:pic>
    </p:spTree>
    <p:extLst>
      <p:ext uri="{BB962C8B-B14F-4D97-AF65-F5344CB8AC3E}">
        <p14:creationId xmlns:p14="http://schemas.microsoft.com/office/powerpoint/2010/main" val="362471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Results</a:t>
            </a:r>
            <a:endParaRPr lang="fa-IR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6327FC4-7572-4576-8B07-CF646768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039" y="2518657"/>
            <a:ext cx="412432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D6410-1573-4998-9BB0-A4661AA4A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8"/>
          <a:stretch/>
        </p:blipFill>
        <p:spPr>
          <a:xfrm>
            <a:off x="5526662" y="2518657"/>
            <a:ext cx="3905250" cy="2628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B00A4-E315-42F8-B805-3DAF3E01D492}"/>
              </a:ext>
            </a:extLst>
          </p:cNvPr>
          <p:cNvSpPr txBox="1"/>
          <p:nvPr/>
        </p:nvSpPr>
        <p:spPr>
          <a:xfrm>
            <a:off x="9661586" y="3371442"/>
            <a:ext cx="183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 Train</a:t>
            </a:r>
          </a:p>
          <a:p>
            <a:r>
              <a:rPr lang="en-US" dirty="0"/>
              <a:t>1500 Val</a:t>
            </a:r>
          </a:p>
          <a:p>
            <a:r>
              <a:rPr lang="en-US" dirty="0"/>
              <a:t>1500 test</a:t>
            </a:r>
          </a:p>
          <a:p>
            <a:r>
              <a:rPr lang="en-US" dirty="0"/>
              <a:t>300 +1 classes</a:t>
            </a:r>
          </a:p>
        </p:txBody>
      </p:sp>
    </p:spTree>
    <p:extLst>
      <p:ext uri="{BB962C8B-B14F-4D97-AF65-F5344CB8AC3E}">
        <p14:creationId xmlns:p14="http://schemas.microsoft.com/office/powerpoint/2010/main" val="234441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Results</a:t>
            </a:r>
            <a:endParaRPr lang="fa-I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1037135-E8B7-40CD-AD50-B40EFDA9A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583318"/>
              </p:ext>
            </p:extLst>
          </p:nvPr>
        </p:nvGraphicFramePr>
        <p:xfrm>
          <a:off x="1066800" y="2603500"/>
          <a:ext cx="10058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16561966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53511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31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 Q + I(baseline paper in English VQA v1)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28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 Q + I(Our Implementation in Persian VQA v1)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211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33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Garamond</vt:lpstr>
      <vt:lpstr>B Mitra</vt:lpstr>
      <vt:lpstr>Century Gothic</vt:lpstr>
      <vt:lpstr>SavonVTI</vt:lpstr>
      <vt:lpstr>Persian vqa</vt:lpstr>
      <vt:lpstr>Outline</vt:lpstr>
      <vt:lpstr>Task</vt:lpstr>
      <vt:lpstr>Dataset : VQA V1 Real Images</vt:lpstr>
      <vt:lpstr>Dataset : VQA V1 Real Images (Persian)</vt:lpstr>
      <vt:lpstr>Dataset : VQA V1 Real Images (Persian)</vt:lpstr>
      <vt:lpstr>Network</vt:lpstr>
      <vt:lpstr>Primary Results</vt:lpstr>
      <vt:lpstr>Primary Results</vt:lpstr>
      <vt:lpstr>PowerPoint Presentation</vt:lpstr>
      <vt:lpstr>PowerPoint Presentation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2020-05-25T14:08:14Z</dcterms:created>
  <dcterms:modified xsi:type="dcterms:W3CDTF">2020-05-26T06:40:09Z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