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embeddedFontLst>
    <p:embeddedFont>
      <p:font typeface="Baumans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1CA1liuvDsx/ML5yDPMUT3Od8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49" Type="http://customschemas.google.com/relationships/presentationmetadata" Target="metadata"/><Relationship Id="rId10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c53033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7c530331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8032fe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8032fe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c530331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c530331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sz="8625" b="0" i="0" u="none" strike="noStrike" cap="non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1437704" y="1455215"/>
            <a:ext cx="6386014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4400" dirty="0"/>
              <a:t>DQL </a:t>
            </a:r>
            <a:br>
              <a:rPr lang="es-MX" sz="4400" dirty="0"/>
            </a:br>
            <a:r>
              <a:rPr lang="es-MX" sz="4400" dirty="0"/>
              <a:t>(Data </a:t>
            </a:r>
            <a:r>
              <a:rPr lang="es-MX" sz="4400" dirty="0" err="1"/>
              <a:t>Query</a:t>
            </a:r>
            <a:r>
              <a:rPr lang="es-MX" sz="4400" dirty="0"/>
              <a:t> </a:t>
            </a:r>
            <a:r>
              <a:rPr lang="es-MX" sz="4400" dirty="0" err="1"/>
              <a:t>Language</a:t>
            </a:r>
            <a:r>
              <a:rPr lang="es-MX" sz="4400" dirty="0"/>
              <a:t>)</a:t>
            </a:r>
            <a:endParaRPr sz="4400" dirty="0"/>
          </a:p>
        </p:txBody>
      </p:sp>
      <p:sp>
        <p:nvSpPr>
          <p:cNvPr id="44" name="Google Shape;44;p1"/>
          <p:cNvSpPr/>
          <p:nvPr/>
        </p:nvSpPr>
        <p:spPr>
          <a:xfrm>
            <a:off x="2288440" y="3747178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6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Intersemestral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I</a:t>
            </a:r>
            <a:endParaRPr sz="2600" b="0" i="0" u="none" strike="noStrike" cap="none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c5303315a_0_0"/>
          <p:cNvSpPr txBox="1">
            <a:spLocks noGrp="1"/>
          </p:cNvSpPr>
          <p:nvPr>
            <p:ph type="title"/>
          </p:nvPr>
        </p:nvSpPr>
        <p:spPr>
          <a:xfrm>
            <a:off x="2526904" y="455940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Sintaxis SQL Estándar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D5133-1AA1-4C00-8F06-99C83C77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54" y="1947183"/>
            <a:ext cx="7582094" cy="3805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032fe00_0_0"/>
          <p:cNvSpPr txBox="1">
            <a:spLocks noGrp="1"/>
          </p:cNvSpPr>
          <p:nvPr>
            <p:ph type="title"/>
          </p:nvPr>
        </p:nvSpPr>
        <p:spPr>
          <a:xfrm>
            <a:off x="2430599" y="416740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Tablas </a:t>
            </a:r>
            <a:r>
              <a:rPr lang="es-MX" dirty="0" err="1"/>
              <a:t>dummy</a:t>
            </a:r>
            <a:endParaRPr dirty="0"/>
          </a:p>
        </p:txBody>
      </p:sp>
      <p:sp>
        <p:nvSpPr>
          <p:cNvPr id="62" name="Google Shape;62;g6d8032fe00_0_0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dirty="0"/>
              <a:t>Se emplean principalmente cuando la sentencia </a:t>
            </a:r>
            <a:r>
              <a:rPr lang="es-MX" b="1" dirty="0" err="1">
                <a:latin typeface="Hasklig" panose="020B0509030403020204" pitchFamily="49" charset="0"/>
                <a:ea typeface="Hasklig" panose="020B0509030403020204" pitchFamily="49" charset="0"/>
              </a:rPr>
              <a:t>select</a:t>
            </a:r>
            <a:r>
              <a:rPr lang="es-MX" dirty="0"/>
              <a:t> obtiene algún resultado que no existe almacenado, si no que este se obtiene al vuelo, tal vez proporcionando por una función o por algún cálculo en donde no requiere la asociación con alguna tabla.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dirty="0"/>
              <a:t>En Oracle se emplea la tabla </a:t>
            </a:r>
            <a:r>
              <a:rPr lang="es-MX" dirty="0" err="1"/>
              <a:t>dummy</a:t>
            </a:r>
            <a:r>
              <a:rPr lang="es-MX" dirty="0"/>
              <a:t> </a:t>
            </a:r>
            <a:r>
              <a:rPr lang="es-MX" dirty="0">
                <a:latin typeface="Hasklig" panose="020B0509030403020204" pitchFamily="49" charset="0"/>
                <a:ea typeface="Hasklig" panose="020B0509030403020204" pitchFamily="49" charset="0"/>
              </a:rPr>
              <a:t>DUAL</a:t>
            </a:r>
            <a:r>
              <a:rPr lang="es-MX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c5303315a_0_5"/>
          <p:cNvSpPr txBox="1">
            <a:spLocks noGrp="1"/>
          </p:cNvSpPr>
          <p:nvPr>
            <p:ph type="title"/>
          </p:nvPr>
        </p:nvSpPr>
        <p:spPr>
          <a:xfrm>
            <a:off x="2595504" y="475540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Álgebra Relacional</a:t>
            </a:r>
          </a:p>
        </p:txBody>
      </p:sp>
      <p:sp>
        <p:nvSpPr>
          <p:cNvPr id="56" name="Google Shape;56;g7c5303315a_0_5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dirty="0"/>
              <a:t>Utilizando instrucciones de SQL, permite a los usuarios </a:t>
            </a:r>
            <a:r>
              <a:rPr lang="es-MX" b="1" dirty="0"/>
              <a:t>introducir </a:t>
            </a:r>
            <a:r>
              <a:rPr lang="es-MX" dirty="0"/>
              <a:t>datos para posteriormente realizar tareas de </a:t>
            </a:r>
            <a:r>
              <a:rPr lang="es-MX" b="1" dirty="0"/>
              <a:t>consultas </a:t>
            </a:r>
            <a:r>
              <a:rPr lang="es-MX" dirty="0"/>
              <a:t>o </a:t>
            </a:r>
            <a:r>
              <a:rPr lang="es-MX" b="1" dirty="0"/>
              <a:t>modificación </a:t>
            </a:r>
            <a:r>
              <a:rPr lang="es-MX" dirty="0"/>
              <a:t>de los datos que contienen las Bases de Datos.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Presentación en pantalla (4:3)</PresentationFormat>
  <Paragraphs>10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Baumans</vt:lpstr>
      <vt:lpstr>Century Gothic</vt:lpstr>
      <vt:lpstr>Hasklig</vt:lpstr>
      <vt:lpstr>Arial</vt:lpstr>
      <vt:lpstr>Calibri</vt:lpstr>
      <vt:lpstr>Tema de Office</vt:lpstr>
      <vt:lpstr>DQL  (Data Query Language)</vt:lpstr>
      <vt:lpstr>Sintaxis SQL Estándar</vt:lpstr>
      <vt:lpstr>Tablas dummy</vt:lpstr>
      <vt:lpstr>Álgebra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DQL  (Data Query Language)</dc:title>
  <cp:lastModifiedBy>Emanuel Flores</cp:lastModifiedBy>
  <cp:revision>4</cp:revision>
  <dcterms:modified xsi:type="dcterms:W3CDTF">2020-01-14T07:53:01Z</dcterms:modified>
</cp:coreProperties>
</file>