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2"/>
  </p:notesMasterIdLst>
  <p:handoutMasterIdLst>
    <p:handoutMasterId r:id="rId13"/>
  </p:handoutMasterIdLst>
  <p:sldIdLst>
    <p:sldId id="314" r:id="rId5"/>
    <p:sldId id="321" r:id="rId6"/>
    <p:sldId id="315" r:id="rId7"/>
    <p:sldId id="318" r:id="rId8"/>
    <p:sldId id="326" r:id="rId9"/>
    <p:sldId id="327" r:id="rId10"/>
    <p:sldId id="319" r:id="rId11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31" autoAdjust="0"/>
    <p:restoredTop sz="95388" autoAdjust="0"/>
  </p:normalViewPr>
  <p:slideViewPr>
    <p:cSldViewPr snapToGrid="0">
      <p:cViewPr varScale="1">
        <p:scale>
          <a:sx n="82" d="100"/>
          <a:sy n="82" d="100"/>
        </p:scale>
        <p:origin x="682" y="72"/>
      </p:cViewPr>
      <p:guideLst>
        <p:guide orient="horz" pos="3360"/>
        <p:guide pos="3840"/>
      </p:guideLst>
    </p:cSldViewPr>
  </p:slideViewPr>
  <p:outlineViewPr>
    <p:cViewPr>
      <p:scale>
        <a:sx n="33" d="100"/>
        <a:sy n="33" d="100"/>
      </p:scale>
      <p:origin x="0" y="-126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80" d="100"/>
          <a:sy n="80" d="100"/>
        </p:scale>
        <p:origin x="3984" y="14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as Andersson" userId="fe2c2dff46fac11b" providerId="LiveId" clId="{A8D620AE-FB63-44EA-A858-F151621DB73F}"/>
    <pc:docChg chg="undo custSel addSld delSld modSld sldOrd">
      <pc:chgData name="Lucas Andersson" userId="fe2c2dff46fac11b" providerId="LiveId" clId="{A8D620AE-FB63-44EA-A858-F151621DB73F}" dt="2025-02-22T08:06:40.450" v="661" actId="22"/>
      <pc:docMkLst>
        <pc:docMk/>
      </pc:docMkLst>
      <pc:sldChg chg="ord">
        <pc:chgData name="Lucas Andersson" userId="fe2c2dff46fac11b" providerId="LiveId" clId="{A8D620AE-FB63-44EA-A858-F151621DB73F}" dt="2025-02-22T07:21:07.019" v="512"/>
        <pc:sldMkLst>
          <pc:docMk/>
          <pc:sldMk cId="769932640" sldId="309"/>
        </pc:sldMkLst>
      </pc:sldChg>
      <pc:sldChg chg="del">
        <pc:chgData name="Lucas Andersson" userId="fe2c2dff46fac11b" providerId="LiveId" clId="{A8D620AE-FB63-44EA-A858-F151621DB73F}" dt="2025-02-22T07:58:33.218" v="643" actId="2696"/>
        <pc:sldMkLst>
          <pc:docMk/>
          <pc:sldMk cId="4293742996" sldId="316"/>
        </pc:sldMkLst>
      </pc:sldChg>
      <pc:sldChg chg="del">
        <pc:chgData name="Lucas Andersson" userId="fe2c2dff46fac11b" providerId="LiveId" clId="{A8D620AE-FB63-44EA-A858-F151621DB73F}" dt="2025-02-22T07:57:48.574" v="641" actId="2696"/>
        <pc:sldMkLst>
          <pc:docMk/>
          <pc:sldMk cId="56176599" sldId="317"/>
        </pc:sldMkLst>
      </pc:sldChg>
      <pc:sldChg chg="modSp mod ord">
        <pc:chgData name="Lucas Andersson" userId="fe2c2dff46fac11b" providerId="LiveId" clId="{A8D620AE-FB63-44EA-A858-F151621DB73F}" dt="2025-02-22T07:39:43.817" v="515" actId="20577"/>
        <pc:sldMkLst>
          <pc:docMk/>
          <pc:sldMk cId="412000632" sldId="318"/>
        </pc:sldMkLst>
        <pc:spChg chg="mod">
          <ac:chgData name="Lucas Andersson" userId="fe2c2dff46fac11b" providerId="LiveId" clId="{A8D620AE-FB63-44EA-A858-F151621DB73F}" dt="2025-02-22T07:39:43.817" v="515" actId="20577"/>
          <ac:spMkLst>
            <pc:docMk/>
            <pc:sldMk cId="412000632" sldId="318"/>
            <ac:spMk id="2" creationId="{018E4F0B-A6EB-861C-1C34-CAA9BDE47858}"/>
          </ac:spMkLst>
        </pc:spChg>
        <pc:spChg chg="mod">
          <ac:chgData name="Lucas Andersson" userId="fe2c2dff46fac11b" providerId="LiveId" clId="{A8D620AE-FB63-44EA-A858-F151621DB73F}" dt="2025-02-22T07:11:25.478" v="507" actId="20577"/>
          <ac:spMkLst>
            <pc:docMk/>
            <pc:sldMk cId="412000632" sldId="318"/>
            <ac:spMk id="3" creationId="{59F97739-E0DF-24F3-7886-013A799A52C3}"/>
          </ac:spMkLst>
        </pc:spChg>
      </pc:sldChg>
      <pc:sldChg chg="addSp delSp modSp mod">
        <pc:chgData name="Lucas Andersson" userId="fe2c2dff46fac11b" providerId="LiveId" clId="{A8D620AE-FB63-44EA-A858-F151621DB73F}" dt="2025-02-22T08:06:40.450" v="661" actId="22"/>
        <pc:sldMkLst>
          <pc:docMk/>
          <pc:sldMk cId="1760417424" sldId="319"/>
        </pc:sldMkLst>
        <pc:spChg chg="mod">
          <ac:chgData name="Lucas Andersson" userId="fe2c2dff46fac11b" providerId="LiveId" clId="{A8D620AE-FB63-44EA-A858-F151621DB73F}" dt="2025-02-22T07:59:00.680" v="659" actId="20577"/>
          <ac:spMkLst>
            <pc:docMk/>
            <pc:sldMk cId="1760417424" sldId="319"/>
            <ac:spMk id="2" creationId="{14808221-C29B-07A3-B569-B8B466B1020B}"/>
          </ac:spMkLst>
        </pc:spChg>
        <pc:spChg chg="mod">
          <ac:chgData name="Lucas Andersson" userId="fe2c2dff46fac11b" providerId="LiveId" clId="{A8D620AE-FB63-44EA-A858-F151621DB73F}" dt="2025-02-22T07:58:46.196" v="645"/>
          <ac:spMkLst>
            <pc:docMk/>
            <pc:sldMk cId="1760417424" sldId="319"/>
            <ac:spMk id="3" creationId="{D6BEA7D4-8B96-5A0E-252E-6B8E8B1CF178}"/>
          </ac:spMkLst>
        </pc:spChg>
        <pc:spChg chg="add del mod">
          <ac:chgData name="Lucas Andersson" userId="fe2c2dff46fac11b" providerId="LiveId" clId="{A8D620AE-FB63-44EA-A858-F151621DB73F}" dt="2025-02-22T08:06:40.450" v="661" actId="22"/>
          <ac:spMkLst>
            <pc:docMk/>
            <pc:sldMk cId="1760417424" sldId="319"/>
            <ac:spMk id="6" creationId="{687361C3-9018-5F13-73F1-3324CC1CF473}"/>
          </ac:spMkLst>
        </pc:spChg>
        <pc:picChg chg="del mod">
          <ac:chgData name="Lucas Andersson" userId="fe2c2dff46fac11b" providerId="LiveId" clId="{A8D620AE-FB63-44EA-A858-F151621DB73F}" dt="2025-02-22T08:06:27.288" v="660" actId="21"/>
          <ac:picMkLst>
            <pc:docMk/>
            <pc:sldMk cId="1760417424" sldId="319"/>
            <ac:picMk id="5" creationId="{EE30546E-D63D-6DD8-4DA7-41DD51A44C2F}"/>
          </ac:picMkLst>
        </pc:picChg>
        <pc:picChg chg="add mod ord">
          <ac:chgData name="Lucas Andersson" userId="fe2c2dff46fac11b" providerId="LiveId" clId="{A8D620AE-FB63-44EA-A858-F151621DB73F}" dt="2025-02-22T08:06:40.450" v="661" actId="22"/>
          <ac:picMkLst>
            <pc:docMk/>
            <pc:sldMk cId="1760417424" sldId="319"/>
            <ac:picMk id="8" creationId="{93B1A4F8-D168-0818-E245-97E8B28C6E07}"/>
          </ac:picMkLst>
        </pc:picChg>
      </pc:sldChg>
      <pc:sldChg chg="del">
        <pc:chgData name="Lucas Andersson" userId="fe2c2dff46fac11b" providerId="LiveId" clId="{A8D620AE-FB63-44EA-A858-F151621DB73F}" dt="2025-02-22T07:57:33.370" v="640" actId="2696"/>
        <pc:sldMkLst>
          <pc:docMk/>
          <pc:sldMk cId="430403476" sldId="320"/>
        </pc:sldMkLst>
      </pc:sldChg>
      <pc:sldChg chg="del">
        <pc:chgData name="Lucas Andersson" userId="fe2c2dff46fac11b" providerId="LiveId" clId="{A8D620AE-FB63-44EA-A858-F151621DB73F}" dt="2025-02-22T07:57:30.787" v="639" actId="2696"/>
        <pc:sldMkLst>
          <pc:docMk/>
          <pc:sldMk cId="1517447069" sldId="322"/>
        </pc:sldMkLst>
      </pc:sldChg>
      <pc:sldChg chg="del">
        <pc:chgData name="Lucas Andersson" userId="fe2c2dff46fac11b" providerId="LiveId" clId="{A8D620AE-FB63-44EA-A858-F151621DB73F}" dt="2025-02-22T07:57:28.523" v="638" actId="2696"/>
        <pc:sldMkLst>
          <pc:docMk/>
          <pc:sldMk cId="2149261472" sldId="323"/>
        </pc:sldMkLst>
      </pc:sldChg>
      <pc:sldChg chg="del">
        <pc:chgData name="Lucas Andersson" userId="fe2c2dff46fac11b" providerId="LiveId" clId="{A8D620AE-FB63-44EA-A858-F151621DB73F}" dt="2025-02-22T07:57:26.536" v="637" actId="2696"/>
        <pc:sldMkLst>
          <pc:docMk/>
          <pc:sldMk cId="2398406067" sldId="324"/>
        </pc:sldMkLst>
      </pc:sldChg>
      <pc:sldChg chg="del">
        <pc:chgData name="Lucas Andersson" userId="fe2c2dff46fac11b" providerId="LiveId" clId="{A8D620AE-FB63-44EA-A858-F151621DB73F}" dt="2025-02-22T07:57:24.172" v="636" actId="2696"/>
        <pc:sldMkLst>
          <pc:docMk/>
          <pc:sldMk cId="2323500703" sldId="325"/>
        </pc:sldMkLst>
      </pc:sldChg>
      <pc:sldChg chg="addSp delSp modSp add mod">
        <pc:chgData name="Lucas Andersson" userId="fe2c2dff46fac11b" providerId="LiveId" clId="{A8D620AE-FB63-44EA-A858-F151621DB73F}" dt="2025-02-22T07:40:44.818" v="590" actId="1076"/>
        <pc:sldMkLst>
          <pc:docMk/>
          <pc:sldMk cId="1793512276" sldId="326"/>
        </pc:sldMkLst>
        <pc:spChg chg="mod">
          <ac:chgData name="Lucas Andersson" userId="fe2c2dff46fac11b" providerId="LiveId" clId="{A8D620AE-FB63-44EA-A858-F151621DB73F}" dt="2025-02-22T07:40:44.818" v="590" actId="1076"/>
          <ac:spMkLst>
            <pc:docMk/>
            <pc:sldMk cId="1793512276" sldId="326"/>
            <ac:spMk id="2" creationId="{018E4F0B-A6EB-861C-1C34-CAA9BDE47858}"/>
          </ac:spMkLst>
        </pc:spChg>
        <pc:spChg chg="del mod">
          <ac:chgData name="Lucas Andersson" userId="fe2c2dff46fac11b" providerId="LiveId" clId="{A8D620AE-FB63-44EA-A858-F151621DB73F}" dt="2025-02-22T07:40:05.375" v="583"/>
          <ac:spMkLst>
            <pc:docMk/>
            <pc:sldMk cId="1793512276" sldId="326"/>
            <ac:spMk id="3" creationId="{59F97739-E0DF-24F3-7886-013A799A52C3}"/>
          </ac:spMkLst>
        </pc:spChg>
        <pc:picChg chg="add mod">
          <ac:chgData name="Lucas Andersson" userId="fe2c2dff46fac11b" providerId="LiveId" clId="{A8D620AE-FB63-44EA-A858-F151621DB73F}" dt="2025-02-22T07:40:35.797" v="589" actId="14100"/>
          <ac:picMkLst>
            <pc:docMk/>
            <pc:sldMk cId="1793512276" sldId="326"/>
            <ac:picMk id="1026" creationId="{8947E973-7D13-6451-DA67-F9DBE11A4178}"/>
          </ac:picMkLst>
        </pc:picChg>
      </pc:sldChg>
      <pc:sldChg chg="addSp delSp modSp add mod">
        <pc:chgData name="Lucas Andersson" userId="fe2c2dff46fac11b" providerId="LiveId" clId="{A8D620AE-FB63-44EA-A858-F151621DB73F}" dt="2025-02-22T07:42:37.833" v="635" actId="1076"/>
        <pc:sldMkLst>
          <pc:docMk/>
          <pc:sldMk cId="874293830" sldId="327"/>
        </pc:sldMkLst>
        <pc:spChg chg="mod">
          <ac:chgData name="Lucas Andersson" userId="fe2c2dff46fac11b" providerId="LiveId" clId="{A8D620AE-FB63-44EA-A858-F151621DB73F}" dt="2025-02-22T07:42:33.247" v="634" actId="1076"/>
          <ac:spMkLst>
            <pc:docMk/>
            <pc:sldMk cId="874293830" sldId="327"/>
            <ac:spMk id="2" creationId="{018E4F0B-A6EB-861C-1C34-CAA9BDE47858}"/>
          </ac:spMkLst>
        </pc:spChg>
        <pc:spChg chg="add del mod">
          <ac:chgData name="Lucas Andersson" userId="fe2c2dff46fac11b" providerId="LiveId" clId="{A8D620AE-FB63-44EA-A858-F151621DB73F}" dt="2025-02-22T07:42:03.441" v="627" actId="21"/>
          <ac:spMkLst>
            <pc:docMk/>
            <pc:sldMk cId="874293830" sldId="327"/>
            <ac:spMk id="5" creationId="{CD3DE115-F36B-E100-C8AE-5F7ABD9F66A8}"/>
          </ac:spMkLst>
        </pc:spChg>
        <pc:picChg chg="add mod modCrop">
          <ac:chgData name="Lucas Andersson" userId="fe2c2dff46fac11b" providerId="LiveId" clId="{A8D620AE-FB63-44EA-A858-F151621DB73F}" dt="2025-02-22T07:42:37.833" v="635" actId="1076"/>
          <ac:picMkLst>
            <pc:docMk/>
            <pc:sldMk cId="874293830" sldId="327"/>
            <ac:picMk id="3" creationId="{F24F12C5-CD06-51A7-B409-27A43C17898B}"/>
          </ac:picMkLst>
        </pc:picChg>
        <pc:picChg chg="del">
          <ac:chgData name="Lucas Andersson" userId="fe2c2dff46fac11b" providerId="LiveId" clId="{A8D620AE-FB63-44EA-A858-F151621DB73F}" dt="2025-02-22T07:41:47.907" v="624" actId="21"/>
          <ac:picMkLst>
            <pc:docMk/>
            <pc:sldMk cId="874293830" sldId="327"/>
            <ac:picMk id="1026" creationId="{8947E973-7D13-6451-DA67-F9DBE11A4178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RU" sz="1200"/>
            </a:lvl1pPr>
          </a:lstStyle>
          <a:p>
            <a:pPr rtl="0"/>
            <a:fld id="{8542D7CC-E8A3-429C-9F30-B39663AB044E}" type="datetime1">
              <a:rPr lang="ru-RU" smtClean="0"/>
              <a:t>22.02.2025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RU" sz="1200"/>
            </a:lvl1pPr>
          </a:lstStyle>
          <a:p>
            <a:pPr rtl="0"/>
            <a:fld id="{4BF9A36D-7FAC-478F-9944-F324014F6FD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RU" sz="1200"/>
            </a:lvl1pPr>
          </a:lstStyle>
          <a:p>
            <a:fld id="{89D3EA30-A193-4EC3-B66C-38C9131FAA4E}" type="datetime1">
              <a:rPr lang="ru-RU" smtClean="0"/>
              <a:pPr/>
              <a:t>22.02.2025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ru-RU"/>
            </a:def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RU" sz="1200"/>
            </a:lvl1pPr>
          </a:lstStyle>
          <a:p>
            <a:pPr rtl="0"/>
            <a:fld id="{D4B9A9E5-4F7F-4A7D-9DE1-89923232926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4B9A9E5-4F7F-4A7D-9DE1-899232329269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69137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4B9A9E5-4F7F-4A7D-9DE1-899232329269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42295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4B9A9E5-4F7F-4A7D-9DE1-899232329269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89693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4B9A9E5-4F7F-4A7D-9DE1-899232329269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12420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4B9A9E5-4F7F-4A7D-9DE1-899232329269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40547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4B9A9E5-4F7F-4A7D-9DE1-899232329269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256279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4B9A9E5-4F7F-4A7D-9DE1-899232329269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6472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svg"/><Relationship Id="rId4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874996-9779-1D0F-B5C6-7FE85FFF1E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773681"/>
            <a:ext cx="5674360" cy="3200400"/>
          </a:xfrm>
        </p:spPr>
        <p:txBody>
          <a:bodyPr rtlCol="0" anchor="b">
            <a:normAutofit/>
          </a:bodyPr>
          <a:lstStyle>
            <a:lvl1pPr>
              <a:defRPr lang="ru-RU" sz="48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pic>
        <p:nvPicPr>
          <p:cNvPr id="7" name="Графический объект 6">
            <a:extLst>
              <a:ext uri="{FF2B5EF4-FFF2-40B4-BE49-F238E27FC236}">
                <a16:creationId xmlns:a16="http://schemas.microsoft.com/office/drawing/2014/main" id="{96B97173-A601-1D66-1651-4FE0D76A0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454" t="1728"/>
          <a:stretch/>
        </p:blipFill>
        <p:spPr>
          <a:xfrm>
            <a:off x="-1" y="0"/>
            <a:ext cx="8264995" cy="532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847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содержимое и таблица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Графический объект 1">
            <a:extLst>
              <a:ext uri="{FF2B5EF4-FFF2-40B4-BE49-F238E27FC236}">
                <a16:creationId xmlns:a16="http://schemas.microsoft.com/office/drawing/2014/main" id="{BE5D17C7-3503-7305-8191-20863B7388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5824" b="26760"/>
          <a:stretch/>
        </p:blipFill>
        <p:spPr>
          <a:xfrm>
            <a:off x="9229725" y="1835240"/>
            <a:ext cx="2962275" cy="5022760"/>
          </a:xfrm>
          <a:prstGeom prst="rect">
            <a:avLst/>
          </a:prstGeom>
        </p:spPr>
      </p:pic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C76E1AE6-3E01-1CBD-CAEC-11056D00A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43413" y="1835240"/>
            <a:ext cx="7000875" cy="42798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>
              <a:latin typeface="Arial" panose="020B0604020202020204" pitchFamily="34" charset="0"/>
            </a:endParaRPr>
          </a:p>
        </p:txBody>
      </p:sp>
      <p:pic>
        <p:nvPicPr>
          <p:cNvPr id="9" name="Графический объект 8">
            <a:extLst>
              <a:ext uri="{FF2B5EF4-FFF2-40B4-BE49-F238E27FC236}">
                <a16:creationId xmlns:a16="http://schemas.microsoft.com/office/drawing/2014/main" id="{90E28F03-2149-7C50-779B-6A2D8D789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0903" r="75060" b="10347"/>
          <a:stretch/>
        </p:blipFill>
        <p:spPr>
          <a:xfrm rot="16200000">
            <a:off x="149650" y="-149653"/>
            <a:ext cx="1672375" cy="1971675"/>
          </a:xfrm>
          <a:prstGeom prst="rect">
            <a:avLst/>
          </a:prstGeom>
        </p:spPr>
      </p:pic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CA4CAE4E-4252-8471-C50B-1DD5AFBFEC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2" cy="1603462"/>
          </a:xfrm>
        </p:spPr>
        <p:txBody>
          <a:bodyPr rtlCol="0">
            <a:normAutofit/>
          </a:bodyPr>
          <a:lstStyle>
            <a:lvl1pPr>
              <a:defRPr lang="ru-RU" sz="32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1" name="Объект 10">
            <a:extLst>
              <a:ext uri="{FF2B5EF4-FFF2-40B4-BE49-F238E27FC236}">
                <a16:creationId xmlns:a16="http://schemas.microsoft.com/office/drawing/2014/main" id="{E493CE42-5465-91AC-A1F4-A4821AE37A9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299013" cy="3914910"/>
          </a:xfrm>
        </p:spPr>
        <p:txBody>
          <a:bodyPr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ru-RU" sz="2000" b="0"/>
            </a:lvl1pPr>
            <a:lvl2pPr>
              <a:spcBef>
                <a:spcPts val="0"/>
              </a:spcBef>
              <a:spcAft>
                <a:spcPts val="1200"/>
              </a:spcAft>
              <a:defRPr lang="ru-RU" sz="1800" b="0"/>
            </a:lvl2pPr>
            <a:lvl3pPr>
              <a:spcBef>
                <a:spcPts val="0"/>
              </a:spcBef>
              <a:spcAft>
                <a:spcPts val="1200"/>
              </a:spcAft>
              <a:defRPr lang="ru-RU" sz="1600" b="0"/>
            </a:lvl3pPr>
            <a:lvl4pPr>
              <a:spcBef>
                <a:spcPts val="0"/>
              </a:spcBef>
              <a:spcAft>
                <a:spcPts val="1200"/>
              </a:spcAft>
              <a:defRPr lang="ru-RU" sz="1400" b="0"/>
            </a:lvl4pPr>
            <a:lvl5pPr>
              <a:spcBef>
                <a:spcPts val="0"/>
              </a:spcBef>
              <a:spcAft>
                <a:spcPts val="1200"/>
              </a:spcAft>
              <a:defRPr lang="ru-RU" sz="1400" b="0"/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3" name="Заполнитель таблицы 12">
            <a:extLst>
              <a:ext uri="{FF2B5EF4-FFF2-40B4-BE49-F238E27FC236}">
                <a16:creationId xmlns:a16="http://schemas.microsoft.com/office/drawing/2014/main" id="{156A00B1-F3E3-B7FF-58F4-61DE3EF07C07}"/>
              </a:ext>
            </a:extLst>
          </p:cNvPr>
          <p:cNvSpPr>
            <a:spLocks noGrp="1"/>
          </p:cNvSpPr>
          <p:nvPr>
            <p:ph type="tbl" sz="quarter" idx="11" hasCustomPrompt="1"/>
          </p:nvPr>
        </p:nvSpPr>
        <p:spPr>
          <a:xfrm>
            <a:off x="4602163" y="2017713"/>
            <a:ext cx="6675437" cy="3932237"/>
          </a:xfrm>
        </p:spPr>
        <p:txBody>
          <a:bodyPr rtlCol="0">
            <a:normAutofit/>
          </a:bodyPr>
          <a:lstStyle>
            <a:lvl1pPr>
              <a:defRPr lang="ru-RU" sz="2000"/>
            </a:lvl1pPr>
          </a:lstStyle>
          <a:p>
            <a:pPr rtl="0"/>
            <a:r>
              <a:rPr lang="ru-RU"/>
              <a:t>Щелкните значок, чтобы вставить таблицу</a:t>
            </a:r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ru-RU" sz="1200">
                <a:solidFill>
                  <a:schemeClr val="tx1"/>
                </a:solidFill>
              </a:defRPr>
            </a:lvl1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6214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два объекта содержимого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Графический объект 7">
            <a:extLst>
              <a:ext uri="{FF2B5EF4-FFF2-40B4-BE49-F238E27FC236}">
                <a16:creationId xmlns:a16="http://schemas.microsoft.com/office/drawing/2014/main" id="{13A42171-0D82-07BF-4667-498861CC2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34408" r="46636" b="1"/>
          <a:stretch/>
        </p:blipFill>
        <p:spPr>
          <a:xfrm flipH="1" flipV="1">
            <a:off x="10506072" y="3984078"/>
            <a:ext cx="1685928" cy="2873921"/>
          </a:xfrm>
          <a:prstGeom prst="rect">
            <a:avLst/>
          </a:prstGeom>
        </p:spPr>
      </p:pic>
      <p:pic>
        <p:nvPicPr>
          <p:cNvPr id="9" name="Графический объект 8">
            <a:extLst>
              <a:ext uri="{FF2B5EF4-FFF2-40B4-BE49-F238E27FC236}">
                <a16:creationId xmlns:a16="http://schemas.microsoft.com/office/drawing/2014/main" id="{13C71A0D-EE6D-54C4-71DE-04BE28558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9718" t="47145" r="39389" b="8754"/>
          <a:stretch/>
        </p:blipFill>
        <p:spPr>
          <a:xfrm rot="5400000" flipV="1">
            <a:off x="9781526" y="-311511"/>
            <a:ext cx="2098964" cy="2721985"/>
          </a:xfrm>
          <a:prstGeom prst="rect">
            <a:avLst/>
          </a:prstGeom>
        </p:spPr>
      </p:pic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3F82FA92-501B-5A05-E15F-2FB9BCEBE3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1990" y="434225"/>
            <a:ext cx="9524998" cy="1499627"/>
          </a:xfrm>
        </p:spPr>
        <p:txBody>
          <a:bodyPr rtlCol="0">
            <a:normAutofit/>
          </a:bodyPr>
          <a:lstStyle>
            <a:lvl1pPr>
              <a:defRPr lang="ru-RU" sz="32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1" name="Объект 10">
            <a:extLst>
              <a:ext uri="{FF2B5EF4-FFF2-40B4-BE49-F238E27FC236}">
                <a16:creationId xmlns:a16="http://schemas.microsoft.com/office/drawing/2014/main" id="{B463EEE0-BE31-122C-586C-8BA8D90371E6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6257366" cy="391491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lang="ru-RU" sz="2000" b="0"/>
            </a:lvl1pPr>
            <a:lvl2pPr marL="228600">
              <a:spcBef>
                <a:spcPts val="0"/>
              </a:spcBef>
              <a:spcAft>
                <a:spcPts val="1200"/>
              </a:spcAft>
              <a:defRPr lang="ru-RU" sz="2000" b="0"/>
            </a:lvl2pPr>
            <a:lvl3pPr marL="685800">
              <a:spcBef>
                <a:spcPts val="0"/>
              </a:spcBef>
              <a:spcAft>
                <a:spcPts val="1200"/>
              </a:spcAft>
              <a:defRPr lang="ru-RU" sz="1800" b="0"/>
            </a:lvl3pPr>
            <a:lvl4pPr marL="914400">
              <a:spcBef>
                <a:spcPts val="0"/>
              </a:spcBef>
              <a:spcAft>
                <a:spcPts val="1200"/>
              </a:spcAft>
              <a:defRPr lang="ru-RU" sz="1600" b="0"/>
            </a:lvl4pPr>
            <a:lvl5pPr marL="1143000">
              <a:spcBef>
                <a:spcPts val="0"/>
              </a:spcBef>
              <a:spcAft>
                <a:spcPts val="1200"/>
              </a:spcAft>
              <a:defRPr lang="ru-RU" sz="1600" b="0"/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2" name="Объект 10">
            <a:extLst>
              <a:ext uri="{FF2B5EF4-FFF2-40B4-BE49-F238E27FC236}">
                <a16:creationId xmlns:a16="http://schemas.microsoft.com/office/drawing/2014/main" id="{52C157D5-2C68-BA6A-033B-A4CC016CA68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967475" y="2018119"/>
            <a:ext cx="2449514" cy="3931919"/>
          </a:xfrm>
        </p:spPr>
        <p:txBody>
          <a:bodyPr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ru-RU" sz="2000" b="1"/>
            </a:lvl1pPr>
            <a:lvl2pPr marL="411480">
              <a:spcBef>
                <a:spcPts val="0"/>
              </a:spcBef>
              <a:spcAft>
                <a:spcPts val="1200"/>
              </a:spcAft>
              <a:defRPr lang="ru-RU" sz="1800" b="1"/>
            </a:lvl2pPr>
            <a:lvl3pPr marL="502920">
              <a:spcBef>
                <a:spcPts val="0"/>
              </a:spcBef>
              <a:spcAft>
                <a:spcPts val="1200"/>
              </a:spcAft>
              <a:defRPr lang="ru-RU" sz="1600" b="1"/>
            </a:lvl3pPr>
            <a:lvl4pPr marL="594360">
              <a:spcBef>
                <a:spcPts val="0"/>
              </a:spcBef>
              <a:spcAft>
                <a:spcPts val="1200"/>
              </a:spcAft>
              <a:defRPr lang="ru-RU" sz="1400" b="1"/>
            </a:lvl4pPr>
            <a:lvl5pPr marL="685800">
              <a:spcBef>
                <a:spcPts val="0"/>
              </a:spcBef>
              <a:spcAft>
                <a:spcPts val="1200"/>
              </a:spcAft>
              <a:defRPr lang="ru-RU" sz="1400" b="1"/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ru-RU" sz="1200">
                <a:solidFill>
                  <a:schemeClr val="tx1"/>
                </a:solidFill>
              </a:defRPr>
            </a:lvl1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9842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Графический объект 2">
            <a:extLst>
              <a:ext uri="{FF2B5EF4-FFF2-40B4-BE49-F238E27FC236}">
                <a16:creationId xmlns:a16="http://schemas.microsoft.com/office/drawing/2014/main" id="{15CC9A46-E0E7-B31D-3E27-6F4303A45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767669DC-4C7F-9B50-FCC0-F2AF5B2A95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3545" y="584477"/>
            <a:ext cx="10354052" cy="1209765"/>
          </a:xfrm>
        </p:spPr>
        <p:txBody>
          <a:bodyPr rtlCol="0">
            <a:normAutofit/>
          </a:bodyPr>
          <a:lstStyle>
            <a:lvl1pPr>
              <a:defRPr lang="ru-RU" sz="32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9" name="Заполнитель таблицы 8">
            <a:extLst>
              <a:ext uri="{FF2B5EF4-FFF2-40B4-BE49-F238E27FC236}">
                <a16:creationId xmlns:a16="http://schemas.microsoft.com/office/drawing/2014/main" id="{BEF581C2-7562-2E21-E6DD-20AEFC43AABC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23545" y="2009775"/>
            <a:ext cx="10354052" cy="3931920"/>
          </a:xfrm>
        </p:spPr>
        <p:txBody>
          <a:bodyPr rtlCol="0">
            <a:normAutofit/>
          </a:bodyPr>
          <a:lstStyle>
            <a:lvl1pPr>
              <a:defRPr lang="ru-RU" sz="2400"/>
            </a:lvl1pPr>
          </a:lstStyle>
          <a:p>
            <a:pPr rtl="0"/>
            <a:r>
              <a:rPr lang="ru-RU"/>
              <a:t>Вставка таблицы</a:t>
            </a:r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ru-RU" sz="1200">
                <a:solidFill>
                  <a:schemeClr val="tx1"/>
                </a:solidFill>
              </a:defRPr>
            </a:lvl1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384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ключение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E3A3E8B6-2BD8-19E0-7F51-7A25EF836F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1515" y="374090"/>
            <a:ext cx="5057104" cy="3624984"/>
          </a:xfrm>
        </p:spPr>
        <p:txBody>
          <a:bodyPr rtlCol="0" anchor="b">
            <a:normAutofit/>
          </a:bodyPr>
          <a:lstStyle>
            <a:lvl1pPr>
              <a:defRPr lang="ru-RU" sz="48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B1F96043-F6A4-F581-7DB8-96138F0E401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1514" y="4172989"/>
            <a:ext cx="5057103" cy="2519363"/>
          </a:xfrm>
        </p:spPr>
        <p:txBody>
          <a:bodyPr rtlCol="0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lang="ru-RU" sz="2000" baseline="0">
                <a:solidFill>
                  <a:schemeClr val="bg1"/>
                </a:solidFill>
              </a:defRPr>
            </a:lvl1pPr>
            <a:lvl2pPr marL="7429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ru-RU" sz="1800" baseline="0">
                <a:solidFill>
                  <a:schemeClr val="bg1"/>
                </a:solidFill>
              </a:defRPr>
            </a:lvl2pPr>
            <a:lvl3pPr marL="12001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ru-RU" sz="1600" baseline="0">
                <a:solidFill>
                  <a:schemeClr val="bg1"/>
                </a:solidFill>
              </a:defRPr>
            </a:lvl3pPr>
            <a:lvl4pPr marL="16573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ru-RU" sz="1400" baseline="0">
                <a:solidFill>
                  <a:schemeClr val="bg1"/>
                </a:solidFill>
              </a:defRPr>
            </a:lvl4pPr>
            <a:lvl5pPr marL="2000250" indent="-1714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ru-RU" sz="120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pic>
        <p:nvPicPr>
          <p:cNvPr id="2" name="Графический объект 1">
            <a:extLst>
              <a:ext uri="{FF2B5EF4-FFF2-40B4-BE49-F238E27FC236}">
                <a16:creationId xmlns:a16="http://schemas.microsoft.com/office/drawing/2014/main" id="{C805DE67-EFB0-F6F3-6C08-2FE90284C3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151" r="18577"/>
          <a:stretch/>
        </p:blipFill>
        <p:spPr>
          <a:xfrm flipH="1">
            <a:off x="0" y="0"/>
            <a:ext cx="5181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347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вед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Графический объект 8">
            <a:extLst>
              <a:ext uri="{FF2B5EF4-FFF2-40B4-BE49-F238E27FC236}">
                <a16:creationId xmlns:a16="http://schemas.microsoft.com/office/drawing/2014/main" id="{0DFB311A-EAAD-7656-C753-E8C739948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4533" t="18691" r="1" b="-131"/>
          <a:stretch/>
        </p:blipFill>
        <p:spPr>
          <a:xfrm rot="5400000">
            <a:off x="7851419" y="-1244552"/>
            <a:ext cx="3096029" cy="5585137"/>
          </a:xfrm>
          <a:custGeom>
            <a:avLst/>
            <a:gdLst>
              <a:gd name="connsiteX0" fmla="*/ 0 w 1756624"/>
              <a:gd name="connsiteY0" fmla="*/ 0 h 6858000"/>
              <a:gd name="connsiteX1" fmla="*/ 1756624 w 1756624"/>
              <a:gd name="connsiteY1" fmla="*/ 0 h 6858000"/>
              <a:gd name="connsiteX2" fmla="*/ 1756624 w 1756624"/>
              <a:gd name="connsiteY2" fmla="*/ 6858000 h 6858000"/>
              <a:gd name="connsiteX3" fmla="*/ 0 w 175662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56624" h="6858000">
                <a:moveTo>
                  <a:pt x="0" y="0"/>
                </a:moveTo>
                <a:lnTo>
                  <a:pt x="1756624" y="0"/>
                </a:lnTo>
                <a:lnTo>
                  <a:pt x="17566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10" name="Графический объект 9">
            <a:extLst>
              <a:ext uri="{FF2B5EF4-FFF2-40B4-BE49-F238E27FC236}">
                <a16:creationId xmlns:a16="http://schemas.microsoft.com/office/drawing/2014/main" id="{1612F0DE-D367-10BB-1F71-60AA6527C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151" r="18577"/>
          <a:stretch/>
        </p:blipFill>
        <p:spPr>
          <a:xfrm>
            <a:off x="7010400" y="0"/>
            <a:ext cx="51816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4F5799-FC34-2F2D-D11E-9B472CAF06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315533"/>
            <a:ext cx="5181600" cy="2376868"/>
          </a:xfrm>
        </p:spPr>
        <p:txBody>
          <a:bodyPr rtlCol="0" anchor="b">
            <a:normAutofit/>
          </a:bodyPr>
          <a:lstStyle>
            <a:lvl1pPr>
              <a:defRPr lang="ru-RU" sz="32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2575025C-084B-CD7A-F546-0E13BA13CFE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400" y="2844800"/>
            <a:ext cx="5181600" cy="31289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buNone/>
              <a:defRPr lang="ru-RU" sz="2000"/>
            </a:lvl1pPr>
            <a:lvl2pPr>
              <a:lnSpc>
                <a:spcPct val="120000"/>
              </a:lnSpc>
              <a:defRPr lang="ru-RU" sz="1800"/>
            </a:lvl2pPr>
            <a:lvl3pPr>
              <a:lnSpc>
                <a:spcPct val="120000"/>
              </a:lnSpc>
              <a:defRPr lang="ru-RU" sz="1600"/>
            </a:lvl3pPr>
            <a:lvl4pPr>
              <a:lnSpc>
                <a:spcPct val="120000"/>
              </a:lnSpc>
              <a:defRPr lang="ru-RU" sz="1400"/>
            </a:lvl4pPr>
            <a:lvl5pPr>
              <a:lnSpc>
                <a:spcPct val="120000"/>
              </a:lnSpc>
              <a:defRPr lang="ru-RU" sz="1400"/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ru-RU" sz="1200">
                <a:solidFill>
                  <a:schemeClr val="tx1"/>
                </a:solidFill>
              </a:defRPr>
            </a:lvl1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8750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Графический объект 6">
            <a:extLst>
              <a:ext uri="{FF2B5EF4-FFF2-40B4-BE49-F238E27FC236}">
                <a16:creationId xmlns:a16="http://schemas.microsoft.com/office/drawing/2014/main" id="{B5DE041D-A3BF-94FF-029C-719D4DADA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3300" t="13815"/>
          <a:stretch/>
        </p:blipFill>
        <p:spPr>
          <a:xfrm>
            <a:off x="0" y="-1"/>
            <a:ext cx="4239206" cy="3776193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EE605D-0584-F71C-A97D-B672F13E39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2580640"/>
            <a:ext cx="5181600" cy="3368819"/>
          </a:xfrm>
        </p:spPr>
        <p:txBody>
          <a:bodyPr rtlCol="0" anchor="b">
            <a:normAutofit/>
          </a:bodyPr>
          <a:lstStyle>
            <a:lvl1pPr>
              <a:defRPr lang="ru-RU" sz="48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9" name="Рисунок 8">
            <a:extLst>
              <a:ext uri="{FF2B5EF4-FFF2-40B4-BE49-F238E27FC236}">
                <a16:creationId xmlns:a16="http://schemas.microsoft.com/office/drawing/2014/main" id="{59AF635C-89E6-F6EF-FA6A-417A9A84BF4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85840" y="-10159"/>
            <a:ext cx="6116320" cy="6868160"/>
          </a:xfrm>
          <a:custGeom>
            <a:avLst/>
            <a:gdLst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0 w 6116320"/>
              <a:gd name="connsiteY3" fmla="*/ 6880225 h 6880225"/>
              <a:gd name="connsiteX4" fmla="*/ 0 w 6116320"/>
              <a:gd name="connsiteY4" fmla="*/ 0 h 6880225"/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2052320 w 6116320"/>
              <a:gd name="connsiteY3" fmla="*/ 6880225 h 6880225"/>
              <a:gd name="connsiteX4" fmla="*/ 0 w 6116320"/>
              <a:gd name="connsiteY4" fmla="*/ 0 h 6880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16320" h="6880225">
                <a:moveTo>
                  <a:pt x="0" y="0"/>
                </a:moveTo>
                <a:lnTo>
                  <a:pt x="6116320" y="0"/>
                </a:lnTo>
                <a:lnTo>
                  <a:pt x="6116320" y="6880225"/>
                </a:lnTo>
                <a:lnTo>
                  <a:pt x="2052320" y="6880225"/>
                </a:lnTo>
                <a:lnTo>
                  <a:pt x="0" y="0"/>
                </a:lnTo>
                <a:close/>
              </a:path>
            </a:pathLst>
          </a:custGeom>
        </p:spPr>
        <p:txBody>
          <a:bodyPr rtlCol="0">
            <a:normAutofit/>
          </a:bodyPr>
          <a:lstStyle>
            <a:lvl1pPr marL="0" indent="0" algn="ctr">
              <a:buNone/>
              <a:defRPr lang="ru-RU"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Щелкните значок, чтобы вставить рисунок</a:t>
            </a:r>
          </a:p>
        </p:txBody>
      </p:sp>
    </p:spTree>
    <p:extLst>
      <p:ext uri="{BB962C8B-B14F-4D97-AF65-F5344CB8AC3E}">
        <p14:creationId xmlns:p14="http://schemas.microsoft.com/office/powerpoint/2010/main" val="736789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зор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Графический объект 7">
            <a:extLst>
              <a:ext uri="{FF2B5EF4-FFF2-40B4-BE49-F238E27FC236}">
                <a16:creationId xmlns:a16="http://schemas.microsoft.com/office/drawing/2014/main" id="{2B74EE53-DB22-C27E-074F-A7129585F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158" t="-5374" b="78533"/>
          <a:stretch/>
        </p:blipFill>
        <p:spPr>
          <a:xfrm rot="10800000">
            <a:off x="6324600" y="0"/>
            <a:ext cx="5867400" cy="1647324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8AEF0C-FA4B-8C23-0132-5529EC244F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6480" y="1310639"/>
            <a:ext cx="4805997" cy="2689629"/>
          </a:xfrm>
        </p:spPr>
        <p:txBody>
          <a:bodyPr rtlCol="0" anchor="b">
            <a:normAutofit/>
          </a:bodyPr>
          <a:lstStyle>
            <a:lvl1pPr>
              <a:defRPr lang="ru-RU" sz="48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2" name="Рисунок 11">
            <a:extLst>
              <a:ext uri="{FF2B5EF4-FFF2-40B4-BE49-F238E27FC236}">
                <a16:creationId xmlns:a16="http://schemas.microsoft.com/office/drawing/2014/main" id="{B3DD4867-9B0B-647C-1F78-5E50BF30F08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-1016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05384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405384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</p:spPr>
        <p:txBody>
          <a:bodyPr rtlCol="0">
            <a:normAutofit/>
          </a:bodyPr>
          <a:lstStyle>
            <a:lvl1pPr marL="0" indent="0" algn="ctr">
              <a:buNone/>
              <a:defRPr lang="ru-RU" sz="2000"/>
            </a:lvl1pPr>
          </a:lstStyle>
          <a:p>
            <a:pPr rtl="0"/>
            <a:r>
              <a:rPr lang="ru-RU"/>
              <a:t>Вставка рисунка</a:t>
            </a:r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id="{BFF4D65D-965A-5E86-4D91-C72D1D03A8B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26163" y="4172990"/>
            <a:ext cx="4805997" cy="2389736"/>
          </a:xfrm>
        </p:spPr>
        <p:txBody>
          <a:bodyPr rtlCol="0">
            <a:normAutofit/>
          </a:bodyPr>
          <a:lstStyle>
            <a:lvl1pPr marL="0" indent="0">
              <a:buFont typeface="Arial" panose="020B0604020202020204" pitchFamily="34" charset="0"/>
              <a:buNone/>
              <a:defRPr lang="ru-RU" sz="2000"/>
            </a:lvl1pPr>
            <a:lvl2pPr marL="457200" indent="0">
              <a:buNone/>
              <a:defRPr lang="ru-RU" sz="1800"/>
            </a:lvl2pPr>
            <a:lvl3pPr marL="914400" indent="0">
              <a:buNone/>
              <a:defRPr lang="ru-RU" sz="1600"/>
            </a:lvl3pPr>
            <a:lvl4pPr marL="1371600" indent="0">
              <a:buNone/>
              <a:defRPr lang="ru-RU" sz="1400"/>
            </a:lvl4pPr>
            <a:lvl5pPr marL="1828800" indent="0">
              <a:buNone/>
              <a:defRPr lang="ru-RU" sz="1400"/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26365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Графический объект 2">
            <a:extLst>
              <a:ext uri="{FF2B5EF4-FFF2-40B4-BE49-F238E27FC236}">
                <a16:creationId xmlns:a16="http://schemas.microsoft.com/office/drawing/2014/main" id="{04C9F686-E069-3B60-9625-01EE6A41D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5239"/>
          <a:stretch/>
        </p:blipFill>
        <p:spPr>
          <a:xfrm flipH="1">
            <a:off x="9135414" y="0"/>
            <a:ext cx="3056586" cy="6858000"/>
          </a:xfrm>
          <a:custGeom>
            <a:avLst/>
            <a:gdLst>
              <a:gd name="connsiteX0" fmla="*/ 4284372 w 4284372"/>
              <a:gd name="connsiteY0" fmla="*/ 0 h 6858000"/>
              <a:gd name="connsiteX1" fmla="*/ 0 w 4284372"/>
              <a:gd name="connsiteY1" fmla="*/ 0 h 6858000"/>
              <a:gd name="connsiteX2" fmla="*/ 0 w 4284372"/>
              <a:gd name="connsiteY2" fmla="*/ 6858000 h 6858000"/>
              <a:gd name="connsiteX3" fmla="*/ 4284372 w 428437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84372" h="6858000">
                <a:moveTo>
                  <a:pt x="4284372" y="0"/>
                </a:moveTo>
                <a:lnTo>
                  <a:pt x="0" y="0"/>
                </a:lnTo>
                <a:lnTo>
                  <a:pt x="0" y="6858000"/>
                </a:lnTo>
                <a:lnTo>
                  <a:pt x="4284372" y="6858000"/>
                </a:lnTo>
                <a:close/>
              </a:path>
            </a:pathLst>
          </a:custGeom>
        </p:spPr>
      </p:pic>
      <p:pic>
        <p:nvPicPr>
          <p:cNvPr id="9" name="Графический объект 8">
            <a:extLst>
              <a:ext uri="{FF2B5EF4-FFF2-40B4-BE49-F238E27FC236}">
                <a16:creationId xmlns:a16="http://schemas.microsoft.com/office/drawing/2014/main" id="{6D7227F9-50F9-820B-69B7-924C02120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2330"/>
          <a:stretch/>
        </p:blipFill>
        <p:spPr>
          <a:xfrm>
            <a:off x="7810500" y="3025140"/>
            <a:ext cx="4381500" cy="383286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8D1E69-316E-A8E1-7ADA-040A0E4907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7273637" cy="1646555"/>
          </a:xfrm>
        </p:spPr>
        <p:txBody>
          <a:bodyPr rtlCol="0">
            <a:normAutofit/>
          </a:bodyPr>
          <a:lstStyle>
            <a:lvl1pPr>
              <a:defRPr lang="ru-RU" sz="32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1" name="Объект 10">
            <a:extLst>
              <a:ext uri="{FF2B5EF4-FFF2-40B4-BE49-F238E27FC236}">
                <a16:creationId xmlns:a16="http://schemas.microsoft.com/office/drawing/2014/main" id="{61069CA0-E0AB-99C6-10DB-13AAC019DD7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11363"/>
            <a:ext cx="7273638" cy="4155757"/>
          </a:xfrm>
        </p:spPr>
        <p:txBody>
          <a:bodyPr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ru-RU" sz="2000"/>
            </a:lvl1pPr>
            <a:lvl2pPr>
              <a:spcBef>
                <a:spcPts val="0"/>
              </a:spcBef>
              <a:spcAft>
                <a:spcPts val="1200"/>
              </a:spcAft>
              <a:defRPr lang="ru-RU" sz="1800"/>
            </a:lvl2pPr>
            <a:lvl3pPr>
              <a:spcBef>
                <a:spcPts val="0"/>
              </a:spcBef>
              <a:spcAft>
                <a:spcPts val="1200"/>
              </a:spcAft>
              <a:defRPr lang="ru-RU" sz="1600"/>
            </a:lvl3pPr>
            <a:lvl4pPr>
              <a:spcBef>
                <a:spcPts val="0"/>
              </a:spcBef>
              <a:spcAft>
                <a:spcPts val="1200"/>
              </a:spcAft>
              <a:defRPr lang="ru-RU" sz="1400"/>
            </a:lvl4pPr>
            <a:lvl5pPr>
              <a:spcBef>
                <a:spcPts val="0"/>
              </a:spcBef>
              <a:spcAft>
                <a:spcPts val="1200"/>
              </a:spcAft>
              <a:defRPr lang="ru-RU" sz="1400"/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ru-RU" sz="1200">
                <a:solidFill>
                  <a:schemeClr val="tx1"/>
                </a:solidFill>
              </a:defRPr>
            </a:lvl1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5213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содержимое и изображение слева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Графический объект 5">
            <a:extLst>
              <a:ext uri="{FF2B5EF4-FFF2-40B4-BE49-F238E27FC236}">
                <a16:creationId xmlns:a16="http://schemas.microsoft.com/office/drawing/2014/main" id="{4589277D-BC14-E7E0-5822-5575F563E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8039100" y="228600"/>
            <a:ext cx="4381500" cy="39243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DB1BDE-C8F3-ACC0-740B-CBD812877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75285"/>
            <a:ext cx="4896678" cy="3624984"/>
          </a:xfrm>
        </p:spPr>
        <p:txBody>
          <a:bodyPr rtlCol="0" anchor="b">
            <a:normAutofit/>
          </a:bodyPr>
          <a:lstStyle>
            <a:lvl1pPr>
              <a:defRPr lang="ru-RU" sz="48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128597A3-47D0-F393-55D9-07FFD951F39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586 w 6096586"/>
              <a:gd name="connsiteY0" fmla="*/ 0 h 6858000"/>
              <a:gd name="connsiteX1" fmla="*/ 4054426 w 6096586"/>
              <a:gd name="connsiteY1" fmla="*/ 0 h 6858000"/>
              <a:gd name="connsiteX2" fmla="*/ 6096586 w 6096586"/>
              <a:gd name="connsiteY2" fmla="*/ 6858000 h 6858000"/>
              <a:gd name="connsiteX3" fmla="*/ 586 w 6096586"/>
              <a:gd name="connsiteY3" fmla="*/ 6858000 h 6858000"/>
              <a:gd name="connsiteX4" fmla="*/ 586 w 6096586"/>
              <a:gd name="connsiteY4" fmla="*/ 3669792 h 6858000"/>
              <a:gd name="connsiteX5" fmla="*/ 586 w 6096586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4053840" y="0"/>
                </a:lnTo>
                <a:lnTo>
                  <a:pt x="6096000" y="6858000"/>
                </a:lnTo>
                <a:lnTo>
                  <a:pt x="950976" y="6858000"/>
                </a:lnTo>
                <a:lnTo>
                  <a:pt x="0" y="3669792"/>
                </a:lnTo>
                <a:lnTo>
                  <a:pt x="0" y="0"/>
                </a:lnTo>
                <a:close/>
              </a:path>
            </a:pathLst>
          </a:custGeom>
        </p:spPr>
        <p:txBody>
          <a:bodyPr rtlCol="0">
            <a:normAutofit/>
          </a:bodyPr>
          <a:lstStyle>
            <a:lvl1pPr marL="0" indent="0" algn="l">
              <a:buNone/>
              <a:defRPr lang="ru-RU"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Вставка рисунка</a:t>
            </a:r>
          </a:p>
        </p:txBody>
      </p:sp>
      <p:sp>
        <p:nvSpPr>
          <p:cNvPr id="9" name="Объект 10">
            <a:extLst>
              <a:ext uri="{FF2B5EF4-FFF2-40B4-BE49-F238E27FC236}">
                <a16:creationId xmlns:a16="http://schemas.microsoft.com/office/drawing/2014/main" id="{4BF260CE-C6E3-AE7A-DB8E-A72A1CF5B54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096000" y="4172990"/>
            <a:ext cx="4896677" cy="2309726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lang="ru-RU" sz="2000">
                <a:solidFill>
                  <a:schemeClr val="bg1"/>
                </a:solidFill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ru-RU" sz="1800">
                <a:solidFill>
                  <a:schemeClr val="bg1"/>
                </a:solidFill>
              </a:defRPr>
            </a:lvl2pPr>
            <a:lvl3pPr marL="12001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ru-RU" sz="1600">
                <a:solidFill>
                  <a:schemeClr val="bg1"/>
                </a:solidFill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ru-RU" sz="1400">
                <a:solidFill>
                  <a:schemeClr val="bg1"/>
                </a:solidFill>
              </a:defRPr>
            </a:lvl4pPr>
            <a:lvl5pPr marL="21145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ru-RU"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789111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два объекта содержимого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Графический объект 7">
            <a:extLst>
              <a:ext uri="{FF2B5EF4-FFF2-40B4-BE49-F238E27FC236}">
                <a16:creationId xmlns:a16="http://schemas.microsoft.com/office/drawing/2014/main" id="{D6E20435-B9A5-359D-133D-5D3EED409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55" t="41988" r="53993" b="33420"/>
          <a:stretch/>
        </p:blipFill>
        <p:spPr>
          <a:xfrm rot="10800000">
            <a:off x="9198864" y="-5"/>
            <a:ext cx="2993136" cy="1517907"/>
          </a:xfrm>
          <a:prstGeom prst="rect">
            <a:avLst/>
          </a:prstGeom>
        </p:spPr>
      </p:pic>
      <p:pic>
        <p:nvPicPr>
          <p:cNvPr id="9" name="Графический объект 8">
            <a:extLst>
              <a:ext uri="{FF2B5EF4-FFF2-40B4-BE49-F238E27FC236}">
                <a16:creationId xmlns:a16="http://schemas.microsoft.com/office/drawing/2014/main" id="{7B99CAE4-AA9B-52BA-7DE8-8245CE705D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5445" t="24819" r="46503"/>
          <a:stretch/>
        </p:blipFill>
        <p:spPr>
          <a:xfrm rot="16200000">
            <a:off x="961221" y="4525179"/>
            <a:ext cx="1371600" cy="3294042"/>
          </a:xfrm>
          <a:prstGeom prst="rect">
            <a:avLst/>
          </a:prstGeom>
        </p:spPr>
      </p:pic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28DFE681-710B-6FE5-B8E0-3BC9DB9F12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1" cy="1629601"/>
          </a:xfrm>
        </p:spPr>
        <p:txBody>
          <a:bodyPr rtlCol="0">
            <a:normAutofit/>
          </a:bodyPr>
          <a:lstStyle>
            <a:lvl1pPr>
              <a:defRPr lang="ru-RU" sz="32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1" name="Объект 10">
            <a:extLst>
              <a:ext uri="{FF2B5EF4-FFF2-40B4-BE49-F238E27FC236}">
                <a16:creationId xmlns:a16="http://schemas.microsoft.com/office/drawing/2014/main" id="{3FE383D3-6A16-1891-FF52-470B26B9404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4992709" cy="3747180"/>
          </a:xfrm>
        </p:spPr>
        <p:txBody>
          <a:bodyPr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ru-RU" sz="2000"/>
            </a:lvl1pPr>
            <a:lvl2pPr>
              <a:spcBef>
                <a:spcPts val="0"/>
              </a:spcBef>
              <a:spcAft>
                <a:spcPts val="1200"/>
              </a:spcAft>
              <a:defRPr lang="ru-RU" sz="1800"/>
            </a:lvl2pPr>
            <a:lvl3pPr>
              <a:spcBef>
                <a:spcPts val="0"/>
              </a:spcBef>
              <a:spcAft>
                <a:spcPts val="1200"/>
              </a:spcAft>
              <a:defRPr lang="ru-RU" sz="1600"/>
            </a:lvl3pPr>
            <a:lvl4pPr>
              <a:spcBef>
                <a:spcPts val="0"/>
              </a:spcBef>
              <a:spcAft>
                <a:spcPts val="1200"/>
              </a:spcAft>
              <a:defRPr lang="ru-RU" sz="1400"/>
            </a:lvl4pPr>
            <a:lvl5pPr>
              <a:spcBef>
                <a:spcPts val="0"/>
              </a:spcBef>
              <a:spcAft>
                <a:spcPts val="1200"/>
              </a:spcAft>
              <a:defRPr lang="ru-RU" sz="1400"/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2" name="Объект 10">
            <a:extLst>
              <a:ext uri="{FF2B5EF4-FFF2-40B4-BE49-F238E27FC236}">
                <a16:creationId xmlns:a16="http://schemas.microsoft.com/office/drawing/2014/main" id="{74B5EB04-CA6E-7417-56DF-A55B21E94B7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284891" y="2022250"/>
            <a:ext cx="4992709" cy="3747180"/>
          </a:xfrm>
        </p:spPr>
        <p:txBody>
          <a:bodyPr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ru-RU" sz="2000"/>
            </a:lvl1pPr>
            <a:lvl2pPr>
              <a:spcBef>
                <a:spcPts val="0"/>
              </a:spcBef>
              <a:spcAft>
                <a:spcPts val="1200"/>
              </a:spcAft>
              <a:defRPr lang="ru-RU" sz="1800"/>
            </a:lvl2pPr>
            <a:lvl3pPr>
              <a:spcBef>
                <a:spcPts val="0"/>
              </a:spcBef>
              <a:spcAft>
                <a:spcPts val="1200"/>
              </a:spcAft>
              <a:defRPr lang="ru-RU" sz="1600"/>
            </a:lvl3pPr>
            <a:lvl4pPr>
              <a:spcBef>
                <a:spcPts val="0"/>
              </a:spcBef>
              <a:spcAft>
                <a:spcPts val="1200"/>
              </a:spcAft>
              <a:defRPr lang="ru-RU" sz="1400"/>
            </a:lvl4pPr>
            <a:lvl5pPr>
              <a:spcBef>
                <a:spcPts val="0"/>
              </a:spcBef>
              <a:spcAft>
                <a:spcPts val="1200"/>
              </a:spcAft>
              <a:defRPr lang="ru-RU" sz="1400"/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ru-RU" sz="1200">
                <a:solidFill>
                  <a:schemeClr val="tx1"/>
                </a:solidFill>
              </a:defRPr>
            </a:lvl1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7792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два объекта содержимого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Графический объект 7">
            <a:extLst>
              <a:ext uri="{FF2B5EF4-FFF2-40B4-BE49-F238E27FC236}">
                <a16:creationId xmlns:a16="http://schemas.microsoft.com/office/drawing/2014/main" id="{A783FA55-EF1D-66CF-8FD5-29086D71E6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81" t="40714" r="61027" b="44471"/>
          <a:stretch/>
        </p:blipFill>
        <p:spPr>
          <a:xfrm rot="10800000" flipV="1">
            <a:off x="-26830" y="5950040"/>
            <a:ext cx="2513521" cy="914400"/>
          </a:xfrm>
          <a:prstGeom prst="rect">
            <a:avLst/>
          </a:prstGeom>
        </p:spPr>
      </p:pic>
      <p:pic>
        <p:nvPicPr>
          <p:cNvPr id="9" name="Графический объект 8">
            <a:extLst>
              <a:ext uri="{FF2B5EF4-FFF2-40B4-BE49-F238E27FC236}">
                <a16:creationId xmlns:a16="http://schemas.microsoft.com/office/drawing/2014/main" id="{542CEFED-8DE0-0155-A5B6-A44051A6D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57FC493E-284F-ADBA-D92D-883CAB13AD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8" y="365125"/>
            <a:ext cx="10439401" cy="1617017"/>
          </a:xfrm>
        </p:spPr>
        <p:txBody>
          <a:bodyPr rtlCol="0">
            <a:normAutofit/>
          </a:bodyPr>
          <a:lstStyle>
            <a:lvl1pPr>
              <a:defRPr lang="ru-RU" sz="32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1" name="Объект 10">
            <a:extLst>
              <a:ext uri="{FF2B5EF4-FFF2-40B4-BE49-F238E27FC236}">
                <a16:creationId xmlns:a16="http://schemas.microsoft.com/office/drawing/2014/main" id="{4B8B2035-4AA9-D25E-9F15-3ED36F734D1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310129" cy="3747180"/>
          </a:xfrm>
        </p:spPr>
        <p:txBody>
          <a:bodyPr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ru-RU" sz="2000" b="1"/>
            </a:lvl1pPr>
            <a:lvl2pPr>
              <a:spcBef>
                <a:spcPts val="0"/>
              </a:spcBef>
              <a:spcAft>
                <a:spcPts val="1200"/>
              </a:spcAft>
              <a:defRPr lang="ru-RU" sz="1800" b="1"/>
            </a:lvl2pPr>
            <a:lvl3pPr>
              <a:spcBef>
                <a:spcPts val="0"/>
              </a:spcBef>
              <a:spcAft>
                <a:spcPts val="1200"/>
              </a:spcAft>
              <a:defRPr lang="ru-RU" sz="1600" b="1"/>
            </a:lvl3pPr>
            <a:lvl4pPr>
              <a:spcBef>
                <a:spcPts val="0"/>
              </a:spcBef>
              <a:spcAft>
                <a:spcPts val="1200"/>
              </a:spcAft>
              <a:defRPr lang="ru-RU" sz="1400" b="1"/>
            </a:lvl4pPr>
            <a:lvl5pPr>
              <a:spcBef>
                <a:spcPts val="0"/>
              </a:spcBef>
              <a:spcAft>
                <a:spcPts val="1200"/>
              </a:spcAft>
              <a:defRPr lang="ru-RU" sz="1400" b="1"/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2" name="Объект 10">
            <a:extLst>
              <a:ext uri="{FF2B5EF4-FFF2-40B4-BE49-F238E27FC236}">
                <a16:creationId xmlns:a16="http://schemas.microsoft.com/office/drawing/2014/main" id="{6A694422-6B3E-3D80-AC41-FD1CED52ACA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602310" y="2018120"/>
            <a:ext cx="6751489" cy="3747180"/>
          </a:xfrm>
        </p:spPr>
        <p:txBody>
          <a:bodyPr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ru-RU" sz="2000"/>
            </a:lvl1pPr>
            <a:lvl2pPr>
              <a:spcBef>
                <a:spcPts val="0"/>
              </a:spcBef>
              <a:spcAft>
                <a:spcPts val="1200"/>
              </a:spcAft>
              <a:defRPr lang="ru-RU" sz="1800"/>
            </a:lvl2pPr>
            <a:lvl3pPr>
              <a:spcBef>
                <a:spcPts val="0"/>
              </a:spcBef>
              <a:spcAft>
                <a:spcPts val="1200"/>
              </a:spcAft>
              <a:defRPr lang="ru-RU" sz="1600"/>
            </a:lvl3pPr>
            <a:lvl4pPr>
              <a:spcBef>
                <a:spcPts val="0"/>
              </a:spcBef>
              <a:spcAft>
                <a:spcPts val="1200"/>
              </a:spcAft>
              <a:defRPr lang="ru-RU" sz="1400"/>
            </a:lvl4pPr>
            <a:lvl5pPr>
              <a:spcBef>
                <a:spcPts val="0"/>
              </a:spcBef>
              <a:spcAft>
                <a:spcPts val="1200"/>
              </a:spcAft>
              <a:defRPr lang="ru-RU" sz="1400"/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ru-RU" sz="1200">
                <a:solidFill>
                  <a:schemeClr val="tx1"/>
                </a:solidFill>
              </a:defRPr>
            </a:lvl1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2813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содержимое и изображение справ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Графический объект 7">
            <a:extLst>
              <a:ext uri="{FF2B5EF4-FFF2-40B4-BE49-F238E27FC236}">
                <a16:creationId xmlns:a16="http://schemas.microsoft.com/office/drawing/2014/main" id="{48DBD2A1-633E-7A22-751B-5CEFCA93F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7703" t="485" b="67543"/>
          <a:stretch/>
        </p:blipFill>
        <p:spPr>
          <a:xfrm rot="5400000">
            <a:off x="-115162" y="115164"/>
            <a:ext cx="1895058" cy="1664735"/>
          </a:xfrm>
          <a:prstGeom prst="rect">
            <a:avLst/>
          </a:prstGeom>
        </p:spPr>
      </p:pic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3E7BF4D0-D641-9859-157D-B9094EF3DA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6385" y="446313"/>
            <a:ext cx="5179615" cy="1448747"/>
          </a:xfrm>
        </p:spPr>
        <p:txBody>
          <a:bodyPr rtlCol="0">
            <a:normAutofit/>
          </a:bodyPr>
          <a:lstStyle>
            <a:lvl1pPr>
              <a:defRPr lang="ru-RU" sz="32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0" name="Объект 10">
            <a:extLst>
              <a:ext uri="{FF2B5EF4-FFF2-40B4-BE49-F238E27FC236}">
                <a16:creationId xmlns:a16="http://schemas.microsoft.com/office/drawing/2014/main" id="{115AE488-757F-4C5A-7733-85C1D1EA98D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5181600" cy="3747180"/>
          </a:xfrm>
        </p:spPr>
        <p:txBody>
          <a:bodyPr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ru-RU" sz="2000" b="0"/>
            </a:lvl1pPr>
            <a:lvl2pPr>
              <a:spcBef>
                <a:spcPts val="0"/>
              </a:spcBef>
              <a:spcAft>
                <a:spcPts val="1200"/>
              </a:spcAft>
              <a:defRPr lang="ru-RU" sz="1800" b="0"/>
            </a:lvl2pPr>
            <a:lvl3pPr>
              <a:spcBef>
                <a:spcPts val="0"/>
              </a:spcBef>
              <a:spcAft>
                <a:spcPts val="1200"/>
              </a:spcAft>
              <a:defRPr lang="ru-RU" sz="1600" b="0"/>
            </a:lvl3pPr>
            <a:lvl4pPr>
              <a:spcBef>
                <a:spcPts val="0"/>
              </a:spcBef>
              <a:spcAft>
                <a:spcPts val="1200"/>
              </a:spcAft>
              <a:defRPr lang="ru-RU" sz="1400" b="0"/>
            </a:lvl4pPr>
            <a:lvl5pPr>
              <a:spcBef>
                <a:spcPts val="0"/>
              </a:spcBef>
              <a:spcAft>
                <a:spcPts val="1200"/>
              </a:spcAft>
              <a:defRPr lang="ru-RU" sz="1400" b="0"/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ru-RU" sz="1200">
                <a:solidFill>
                  <a:schemeClr val="tx1"/>
                </a:solidFill>
              </a:defRPr>
            </a:lvl1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2" name="Рисунок 11">
            <a:extLst>
              <a:ext uri="{FF2B5EF4-FFF2-40B4-BE49-F238E27FC236}">
                <a16:creationId xmlns:a16="http://schemas.microsoft.com/office/drawing/2014/main" id="{39DD264F-42B5-DBB0-9839-DB4C6827ED7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76950" y="0"/>
            <a:ext cx="6115050" cy="6868886"/>
          </a:xfrm>
          <a:custGeom>
            <a:avLst/>
            <a:gdLst>
              <a:gd name="connsiteX0" fmla="*/ 0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0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2024742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3603171 h 6858000"/>
              <a:gd name="connsiteX3" fmla="*/ 6115050 w 6115050"/>
              <a:gd name="connsiteY3" fmla="*/ 6858000 h 6858000"/>
              <a:gd name="connsiteX4" fmla="*/ 0 w 6115050"/>
              <a:gd name="connsiteY4" fmla="*/ 6858000 h 6858000"/>
              <a:gd name="connsiteX5" fmla="*/ 2024742 w 6115050"/>
              <a:gd name="connsiteY5" fmla="*/ 0 h 6858000"/>
              <a:gd name="connsiteX0" fmla="*/ 2024742 w 6115050"/>
              <a:gd name="connsiteY0" fmla="*/ 0 h 6868886"/>
              <a:gd name="connsiteX1" fmla="*/ 6115050 w 6115050"/>
              <a:gd name="connsiteY1" fmla="*/ 0 h 6868886"/>
              <a:gd name="connsiteX2" fmla="*/ 6115050 w 6115050"/>
              <a:gd name="connsiteY2" fmla="*/ 3603171 h 6868886"/>
              <a:gd name="connsiteX3" fmla="*/ 5157107 w 6115050"/>
              <a:gd name="connsiteY3" fmla="*/ 6868886 h 6868886"/>
              <a:gd name="connsiteX4" fmla="*/ 0 w 6115050"/>
              <a:gd name="connsiteY4" fmla="*/ 6858000 h 6868886"/>
              <a:gd name="connsiteX5" fmla="*/ 2024742 w 6115050"/>
              <a:gd name="connsiteY5" fmla="*/ 0 h 6868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15050" h="6868886">
                <a:moveTo>
                  <a:pt x="2024742" y="0"/>
                </a:moveTo>
                <a:lnTo>
                  <a:pt x="6115050" y="0"/>
                </a:lnTo>
                <a:lnTo>
                  <a:pt x="6115050" y="3603171"/>
                </a:lnTo>
                <a:lnTo>
                  <a:pt x="5157107" y="6868886"/>
                </a:lnTo>
                <a:lnTo>
                  <a:pt x="0" y="6858000"/>
                </a:lnTo>
                <a:lnTo>
                  <a:pt x="2024742" y="0"/>
                </a:lnTo>
                <a:close/>
              </a:path>
            </a:pathLst>
          </a:custGeom>
        </p:spPr>
        <p:txBody>
          <a:bodyPr rtlCol="0">
            <a:normAutofit/>
          </a:bodyPr>
          <a:lstStyle>
            <a:lvl1pPr marL="0" indent="0" algn="r">
              <a:buNone/>
              <a:defRPr lang="ru-RU" sz="2000"/>
            </a:lvl1pPr>
          </a:lstStyle>
          <a:p>
            <a:pPr rtl="0"/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3467008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dirty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ru-RU"/>
            </a:defPPr>
          </a:lstStyle>
          <a:p>
            <a:pPr lvl="0" rtl="0"/>
            <a:r>
              <a:rPr lang="ru-RU" dirty="0"/>
              <a:t>Щелкните, чтобы изменить стили текста образца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ru-RU"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ru-RU"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ru-RU" dirty="0"/>
              <a:t>Набор слайдов для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ru-RU"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06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ru-RU" sz="4400" kern="1200" cap="all" baseline="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ru-RU"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440D96-BFFB-05BD-30ED-0352500CD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773681"/>
            <a:ext cx="5674360" cy="3200400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en-US" dirty="0"/>
              <a:t>Arcade zone</a:t>
            </a:r>
            <a:br>
              <a:rPr lang="ru-RU" dirty="0"/>
            </a:br>
            <a:r>
              <a:rPr lang="ru-RU" dirty="0"/>
              <a:t>Нулевая точка</a:t>
            </a:r>
          </a:p>
        </p:txBody>
      </p:sp>
    </p:spTree>
    <p:extLst>
      <p:ext uri="{BB962C8B-B14F-4D97-AF65-F5344CB8AC3E}">
        <p14:creationId xmlns:p14="http://schemas.microsoft.com/office/powerpoint/2010/main" val="2945390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BDB0AE-5ADD-1975-6BDD-386089250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8" y="365125"/>
            <a:ext cx="10439401" cy="1617017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Схема взаимодействия компонентов 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D27E5DB-AFB6-9088-87C9-1F671C0B03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B5CEABB6-07DC-46E8-9B57-56EC44A396E5}" type="slidenum">
              <a:rPr lang="ru-RU" smtClean="0"/>
              <a:pPr rtl="0"/>
              <a:t>2</a:t>
            </a:fld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343E036-CF11-9362-7440-92F39ADA246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61360"/>
          <a:stretch/>
        </p:blipFill>
        <p:spPr>
          <a:xfrm>
            <a:off x="2358747" y="1982142"/>
            <a:ext cx="6840024" cy="2649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699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3474D05E-8A36-8D9F-519E-DB514A69D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762" y="315532"/>
            <a:ext cx="4061927" cy="1348793"/>
          </a:xfrm>
        </p:spPr>
        <p:txBody>
          <a:bodyPr rtlCol="0">
            <a:normAutofit fontScale="90000"/>
          </a:bodyPr>
          <a:lstStyle>
            <a:defPPr>
              <a:defRPr lang="ru-RU"/>
            </a:defPPr>
          </a:lstStyle>
          <a:p>
            <a:pPr rtl="0"/>
            <a:r>
              <a:rPr lang="ru-RU" dirty="0"/>
              <a:t>Логическая схема базы данных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00255621-1D81-03E6-507B-CB20E07035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B5CEABB6-07DC-46E8-9B57-56EC44A396E5}" type="slidenum">
              <a:rPr lang="ru-RU" smtClean="0"/>
              <a:pPr rtl="0"/>
              <a:t>3</a:t>
            </a:fld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F2B045D-AF08-A7B8-AE01-86EF3E2570A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9806" t="59869" r="6342"/>
          <a:stretch/>
        </p:blipFill>
        <p:spPr>
          <a:xfrm>
            <a:off x="65584" y="2039106"/>
            <a:ext cx="6447183" cy="351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059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8E4F0B-A6EB-861C-1C34-CAA9BDE47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Структура </a:t>
            </a:r>
            <a:r>
              <a:rPr lang="en-US" dirty="0" err="1"/>
              <a:t>api</a:t>
            </a:r>
            <a:r>
              <a:rPr lang="ru-RU" sz="3200" dirty="0"/>
              <a:t>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F97739-E0DF-24F3-7886-013A799A52C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>
            <a:normAutofit/>
          </a:bodyPr>
          <a:lstStyle>
            <a:defPPr>
              <a:defRPr lang="ru-RU"/>
            </a:defPPr>
          </a:lstStyle>
          <a:p>
            <a:pPr marL="228600" indent="-228600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REST –</a:t>
            </a:r>
            <a:r>
              <a:rPr lang="ru-RU" dirty="0"/>
              <a:t> архитектурный стиль взаимодействия компонентов веб-приложений. Основой является соблюдение 6 принципов: </a:t>
            </a:r>
          </a:p>
          <a:p>
            <a:pPr marL="228600" indent="-228600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dirty="0"/>
              <a:t>Клиент – Серверная архитектура. </a:t>
            </a:r>
          </a:p>
          <a:p>
            <a:pPr marL="228600" indent="-228600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cap="none" dirty="0"/>
              <a:t>Stateless.</a:t>
            </a:r>
          </a:p>
          <a:p>
            <a:pPr marL="228600" indent="-228600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2000" cap="none" dirty="0"/>
              <a:t>Кэширование.</a:t>
            </a:r>
          </a:p>
          <a:p>
            <a:pPr marL="228600" indent="-228600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2000" cap="none" dirty="0"/>
              <a:t>Единообразие интерфейса.</a:t>
            </a:r>
          </a:p>
          <a:p>
            <a:pPr marL="228600" indent="-228600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cap="none" dirty="0"/>
              <a:t>Layered system.</a:t>
            </a:r>
          </a:p>
          <a:p>
            <a:pPr marL="228600" indent="-228600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dirty="0"/>
              <a:t>Код по запросу.</a:t>
            </a:r>
            <a:endParaRPr lang="ru-RU" sz="2000" cap="none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FE0D061-7327-A55C-AF6A-A95C24DD8B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B5CEABB6-07DC-46E8-9B57-56EC44A396E5}" type="slidenum">
              <a:rPr lang="ru-RU" smtClean="0"/>
              <a:pPr rtl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000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8E4F0B-A6EB-861C-1C34-CAA9BDE47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58212" y="177282"/>
            <a:ext cx="6349905" cy="1003974"/>
          </a:xfrm>
        </p:spPr>
        <p:txBody>
          <a:bodyPr rtlCol="0"/>
          <a:lstStyle>
            <a:defPPr>
              <a:defRPr lang="ru-RU"/>
            </a:defPPr>
          </a:lstStyle>
          <a:p>
            <a:pPr algn="ctr" rtl="0"/>
            <a:r>
              <a:rPr lang="ru-RU" dirty="0"/>
              <a:t>Наш ГИТ</a:t>
            </a:r>
            <a:endParaRPr lang="ru-RU" sz="32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FE0D061-7327-A55C-AF6A-A95C24DD8B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B5CEABB6-07DC-46E8-9B57-56EC44A396E5}" type="slidenum">
              <a:rPr lang="ru-RU" smtClean="0"/>
              <a:pPr rtl="0"/>
              <a:t>5</a:t>
            </a:fld>
            <a:endParaRPr lang="ru-R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947E973-7D13-6451-DA67-F9DBE11A4178}"/>
              </a:ext>
            </a:extLst>
          </p:cNvPr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2694"/>
            <a:ext cx="9747899" cy="4903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3512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8E4F0B-A6EB-861C-1C34-CAA9BDE47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465" y="653143"/>
            <a:ext cx="6349905" cy="1003974"/>
          </a:xfrm>
        </p:spPr>
        <p:txBody>
          <a:bodyPr rtlCol="0"/>
          <a:lstStyle>
            <a:defPPr>
              <a:defRPr lang="ru-RU"/>
            </a:defPPr>
          </a:lstStyle>
          <a:p>
            <a:pPr algn="ctr" rtl="0"/>
            <a:r>
              <a:rPr lang="ru-RU" sz="3200" dirty="0"/>
              <a:t>Установленный </a:t>
            </a:r>
            <a:r>
              <a:rPr lang="ru-RU" sz="3200" dirty="0" err="1"/>
              <a:t>яп</a:t>
            </a:r>
            <a:endParaRPr lang="ru-RU" sz="32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FE0D061-7327-A55C-AF6A-A95C24DD8B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B5CEABB6-07DC-46E8-9B57-56EC44A396E5}" type="slidenum">
              <a:rPr lang="ru-RU" smtClean="0"/>
              <a:pPr rtl="0"/>
              <a:t>6</a:t>
            </a:fld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24F12C5-CD06-51A7-B409-27A43C17898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90629" t="95788"/>
          <a:stretch/>
        </p:blipFill>
        <p:spPr>
          <a:xfrm>
            <a:off x="914400" y="1903446"/>
            <a:ext cx="7979619" cy="1961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293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808221-C29B-07A3-B569-B8B466B10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75285"/>
            <a:ext cx="5772346" cy="3624984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Спасибо за внимание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BEA7D4-8B96-5A0E-252E-6B8E8B1CF17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096000" y="4172990"/>
            <a:ext cx="4896677" cy="2309726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Маргарян Гор, Щетинин Михаил</a:t>
            </a:r>
          </a:p>
          <a:p>
            <a:pPr rtl="0"/>
            <a:r>
              <a:rPr lang="ru-RU" dirty="0"/>
              <a:t>Гр. 6303-010302</a:t>
            </a:r>
            <a:r>
              <a:rPr lang="en-US" dirty="0"/>
              <a:t>D</a:t>
            </a:r>
            <a:endParaRPr lang="ru-RU" dirty="0"/>
          </a:p>
          <a:p>
            <a:pPr rtl="0"/>
            <a:endParaRPr lang="ru-RU" noProof="1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3B1A4F8-D168-0818-E245-97E8B28C6E07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t="50" b="50"/>
          <a:stretch/>
        </p:blipFill>
        <p:spPr/>
      </p:pic>
    </p:spTree>
    <p:extLst>
      <p:ext uri="{BB962C8B-B14F-4D97-AF65-F5344CB8AC3E}">
        <p14:creationId xmlns:p14="http://schemas.microsoft.com/office/powerpoint/2010/main" val="1760417424"/>
      </p:ext>
    </p:extLst>
  </p:cSld>
  <p:clrMapOvr>
    <a:masterClrMapping/>
  </p:clrMapOvr>
</p:sld>
</file>

<file path=ppt/theme/theme1.xml><?xml version="1.0" encoding="utf-8"?>
<a:theme xmlns:a="http://schemas.openxmlformats.org/drawingml/2006/main" name="Пользовательская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Arial"/>
      </a:majorFont>
      <a:minorFont>
        <a:latin typeface="Tenorite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3135374_TF22318419_Win32" id="{190C78A2-73A9-4810-90AD-E7DCF6145837}" vid="{9BDBB77D-0AF8-4EC5-880C-F23D138FD676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7B39BD0-040C-43BE-B0E4-512B09E8003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B045227-5724-4DBF-9712-031B1BFB2C3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622457D9-12AC-4794-A05E-F1B90FCD8D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Минималистичная презентация о продажах</Template>
  <TotalTime>349</TotalTime>
  <Words>75</Words>
  <Application>Microsoft Office PowerPoint</Application>
  <PresentationFormat>Широкоэкранный</PresentationFormat>
  <Paragraphs>28</Paragraphs>
  <Slides>7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0" baseType="lpstr">
      <vt:lpstr>Arial</vt:lpstr>
      <vt:lpstr>Calibri</vt:lpstr>
      <vt:lpstr>Пользовательская</vt:lpstr>
      <vt:lpstr>Arcade zone Нулевая точка</vt:lpstr>
      <vt:lpstr>Схема взаимодействия компонентов </vt:lpstr>
      <vt:lpstr>Логическая схема базы данных</vt:lpstr>
      <vt:lpstr>Структура api </vt:lpstr>
      <vt:lpstr>Наш ГИТ</vt:lpstr>
      <vt:lpstr>Установленный яп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Lucas Andersson</dc:creator>
  <cp:lastModifiedBy>Lucas Andersson</cp:lastModifiedBy>
  <cp:revision>4</cp:revision>
  <dcterms:created xsi:type="dcterms:W3CDTF">2025-02-21T17:48:03Z</dcterms:created>
  <dcterms:modified xsi:type="dcterms:W3CDTF">2025-02-22T14:24:48Z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