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53"/>
  </p:normalViewPr>
  <p:slideViewPr>
    <p:cSldViewPr snapToGrid="0">
      <p:cViewPr varScale="1">
        <p:scale>
          <a:sx n="88" d="100"/>
          <a:sy n="88" d="100"/>
        </p:scale>
        <p:origin x="17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920B-127B-C7D8-46CF-3EC4871D9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16E13-80E1-91C1-B95D-19AFF99A2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3E9A-FE01-3F81-66CE-262A507A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C928-BC71-F739-A723-3323AFD1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BB96-AF10-5107-755E-30E33C56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624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5139-3407-BD1F-F2B9-A8E16777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E379F-FD95-7B9A-5DCA-13BB2870B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44AF7-1AF0-B46A-F5C2-CCB8158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FE70B-86B5-F7C0-6D88-BF69BB34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3986-78CD-1512-396E-3FBF896C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30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0CB4E-8E5A-9B2B-B868-9C6385EED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EB4B8-9DF0-EB39-181F-E8EB86B5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33D5-C6C8-E888-DC6D-4664A0C1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BBC4-466A-2858-09F7-5F6ACF88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F156-12B9-715F-ABCC-DF88C40A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212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AD33-97AF-42D8-9045-A3FF456F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03F5-9E38-648D-DAF2-930504E2E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69CA-1A7C-A3D9-50D7-0FE06102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1DB1-1D99-D172-6F06-6928E0E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757A-A904-73D5-DCE6-9F116E02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361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5020-1705-76F7-7C15-76BFE646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C7DB9-9B47-5C03-35A7-A5047ABFC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D60E-2DFF-61C3-9806-CAC948E3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408D-8812-78BA-CCC9-0627464F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7CD4A-CC6F-81BF-97B9-831C22EA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0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7245-A45B-8769-07B0-1A1A02ED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1C9C-EA8B-5DEB-B3FC-BED6F4A25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684F0-0BE7-025B-BE93-981B5FE4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54972-0193-EAC9-C053-CDE59062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ACC6-4043-0A92-9054-FB66C103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48C94-9E0C-F2FC-04C4-D7643A08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83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0673-6AC4-E4FC-0168-27D704DA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B1112-E50D-FF47-A4BC-D16CB2D9C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2665B-F450-9622-A4BC-53573D4D5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BF2F7-92E8-FEC1-B2C4-A0E174F44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3C81A-4511-A396-B680-7F1259C2D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00907-D9DE-6039-8CBD-C19DF7F4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374AA-867B-AD06-BC74-81817768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41ECF-8AED-37EB-E986-E384BF3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581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587F-2C65-483E-D669-2E11AFEB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68EDD-43A5-01F5-51EA-0458A0B4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B92C-2D68-372E-757B-09409C6E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7FC02-2879-2AB6-7464-A1DDAF5A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4203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D5556-911E-BEEE-6DFF-520C392F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C3739-55FA-D877-54C5-5A4E03EC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ECD7A-1D54-A853-8614-C71BD602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910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27CE-56C7-FB80-C47A-9DEC01CA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0FFF-7496-13FA-C62A-FADEB961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2B886-BD86-F3F4-E0C6-52C9014D8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892D3-162B-7451-429C-232FF541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51B6A-14AC-6560-0AD3-312A7C31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8BC95-CC73-AA95-848C-62F601BB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012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A157-F275-4A30-B7C7-35274CC2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0BB24-8A6B-F0B6-6B23-2740DCD92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3431F-AF2F-E39A-DAD3-E44FAE414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3BF45-786F-7FF6-D26A-64712EA2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CD513-AF63-97B0-B8B0-63097203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9A47-C7ED-7C06-CE1A-ABCD711B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846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9B2B1-285A-7DFA-F711-EA045780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EDF04-527F-CFE7-4412-6684D106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E84B-1090-5712-AC7D-A328D71FD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F1EA5-C812-BC44-B0E3-83EE5A3AD98B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751A-CBF1-0B60-AEB6-C9926B9C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AF89-1D1A-129B-A4BF-81DB4954D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2E1DD-7D01-BC4D-9DF6-6B657091FC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626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AE501-59A4-810E-277D-13932F99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913B-747E-483E-9508-7CDEFF06B49F}" type="slidenum">
              <a:rPr lang="en-DE" smtClean="0"/>
              <a:pPr/>
              <a:t>1</a:t>
            </a:fld>
            <a:endParaRPr lang="en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5FBE09-A988-4E91-630C-F7C7FF46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E8EE31-A55E-903C-05EB-DC47A897BAB0}"/>
              </a:ext>
            </a:extLst>
          </p:cNvPr>
          <p:cNvGrpSpPr/>
          <p:nvPr/>
        </p:nvGrpSpPr>
        <p:grpSpPr>
          <a:xfrm>
            <a:off x="4112471" y="2194051"/>
            <a:ext cx="4770175" cy="3743611"/>
            <a:chOff x="4112471" y="2194051"/>
            <a:chExt cx="4770175" cy="374361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1FB156-5C77-DA80-6BB6-8D71A03560CE}"/>
                </a:ext>
              </a:extLst>
            </p:cNvPr>
            <p:cNvCxnSpPr/>
            <p:nvPr/>
          </p:nvCxnSpPr>
          <p:spPr>
            <a:xfrm>
              <a:off x="5593278" y="2778826"/>
              <a:ext cx="0" cy="3158836"/>
            </a:xfrm>
            <a:prstGeom prst="line">
              <a:avLst/>
            </a:prstGeom>
            <a:ln w="381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07DDD5-52E3-DD5A-71CE-565DEF6978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91889" y="2837097"/>
              <a:ext cx="0" cy="3158836"/>
            </a:xfrm>
            <a:prstGeom prst="line">
              <a:avLst/>
            </a:prstGeom>
            <a:ln w="381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23EE37-335C-8B2C-593F-7C912B7BFBF0}"/>
                </a:ext>
              </a:extLst>
            </p:cNvPr>
            <p:cNvSpPr txBox="1"/>
            <p:nvPr/>
          </p:nvSpPr>
          <p:spPr>
            <a:xfrm>
              <a:off x="5030479" y="2194051"/>
              <a:ext cx="1286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Roboto" panose="02000000000000000000" pitchFamily="2" charset="0"/>
                  <a:ea typeface="Roboto" panose="02000000000000000000" pitchFamily="2" charset="0"/>
                </a:rPr>
                <a:t>Knowledge </a:t>
              </a:r>
            </a:p>
            <a:p>
              <a:pPr algn="ctr"/>
              <a:r>
                <a:rPr lang="en-DE" sz="1600" dirty="0">
                  <a:latin typeface="Roboto" panose="02000000000000000000" pitchFamily="2" charset="0"/>
                  <a:ea typeface="Roboto" panose="02000000000000000000" pitchFamily="2" charset="0"/>
                </a:rPr>
                <a:t>I care about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50900-0B21-D7E6-794D-BAB1CFDF5EFC}"/>
                </a:ext>
              </a:extLst>
            </p:cNvPr>
            <p:cNvSpPr txBox="1"/>
            <p:nvPr/>
          </p:nvSpPr>
          <p:spPr>
            <a:xfrm>
              <a:off x="7271307" y="4247238"/>
              <a:ext cx="1611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DE" sz="1600" dirty="0">
                  <a:latin typeface="Roboto" panose="02000000000000000000" pitchFamily="2" charset="0"/>
                  <a:ea typeface="Roboto" panose="02000000000000000000" pitchFamily="2" charset="0"/>
                </a:rPr>
                <a:t>Approachability</a:t>
              </a:r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E48069E2-24CC-BCAB-3A74-3AF5C10FB0FB}"/>
                </a:ext>
              </a:extLst>
            </p:cNvPr>
            <p:cNvSpPr/>
            <p:nvPr/>
          </p:nvSpPr>
          <p:spPr>
            <a:xfrm rot="2700000">
              <a:off x="4297064" y="3254465"/>
              <a:ext cx="914400" cy="914400"/>
            </a:xfrm>
            <a:prstGeom prst="plus">
              <a:avLst>
                <a:gd name="adj" fmla="val 4411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8AB9F10B-17BD-FA06-78A9-29216EC2C4E3}"/>
                </a:ext>
              </a:extLst>
            </p:cNvPr>
            <p:cNvSpPr/>
            <p:nvPr/>
          </p:nvSpPr>
          <p:spPr>
            <a:xfrm rot="2700000">
              <a:off x="4297063" y="4775172"/>
              <a:ext cx="914400" cy="914400"/>
            </a:xfrm>
            <a:prstGeom prst="plus">
              <a:avLst>
                <a:gd name="adj" fmla="val 4411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DBE61F5B-4D68-2B48-71E9-714BFF3C695F}"/>
                </a:ext>
              </a:extLst>
            </p:cNvPr>
            <p:cNvSpPr/>
            <p:nvPr/>
          </p:nvSpPr>
          <p:spPr>
            <a:xfrm rot="2700000">
              <a:off x="5975093" y="4775173"/>
              <a:ext cx="914400" cy="914400"/>
            </a:xfrm>
            <a:prstGeom prst="plus">
              <a:avLst>
                <a:gd name="adj" fmla="val 4411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L-shape 15">
              <a:extLst>
                <a:ext uri="{FF2B5EF4-FFF2-40B4-BE49-F238E27FC236}">
                  <a16:creationId xmlns:a16="http://schemas.microsoft.com/office/drawing/2014/main" id="{D86FFCEA-8BB0-1CFE-F75E-3D45C0AB4B63}"/>
                </a:ext>
              </a:extLst>
            </p:cNvPr>
            <p:cNvSpPr/>
            <p:nvPr/>
          </p:nvSpPr>
          <p:spPr>
            <a:xfrm rot="18831878">
              <a:off x="5978230" y="3384434"/>
              <a:ext cx="908125" cy="387257"/>
            </a:xfrm>
            <a:prstGeom prst="corner">
              <a:avLst>
                <a:gd name="adj1" fmla="val 21533"/>
                <a:gd name="adj2" fmla="val 20803"/>
              </a:avLst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06143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 Zamani</dc:creator>
  <cp:lastModifiedBy>Amin Zamani</cp:lastModifiedBy>
  <cp:revision>1</cp:revision>
  <dcterms:created xsi:type="dcterms:W3CDTF">2025-08-10T16:19:12Z</dcterms:created>
  <dcterms:modified xsi:type="dcterms:W3CDTF">2025-08-10T16:19:51Z</dcterms:modified>
</cp:coreProperties>
</file>