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77"/>
  </p:normalViewPr>
  <p:slideViewPr>
    <p:cSldViewPr snapToGrid="0">
      <p:cViewPr>
        <p:scale>
          <a:sx n="87" d="100"/>
          <a:sy n="87" d="100"/>
        </p:scale>
        <p:origin x="23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7247-7A8A-3BAF-6521-74DCB7E8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EAA15-BBAB-9C69-7E57-FB8B96BD2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F3C0-296C-5969-1A64-97C77E06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63F1-8955-C240-B1E6-095F598A22FD}" type="datetimeFigureOut">
              <a:rPr lang="en-DE" smtClean="0"/>
              <a:t>13.08.25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7FE32-A513-8DE6-06BF-2B9F6701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2D916-90BB-B967-2016-47FF0C97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F099-A898-8B45-97DA-66CE200576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477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9E71-88B6-AF77-7D68-B4C91965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8A5F97-BED6-9811-F6F7-56DF3D974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1D6B9-1055-9F6A-7A4E-2C580D49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63F1-8955-C240-B1E6-095F598A22FD}" type="datetimeFigureOut">
              <a:rPr lang="en-DE" smtClean="0"/>
              <a:t>13.08.25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BC633-007C-A681-107A-74413DD5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750E1-908B-3697-9E55-133F827F2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F099-A898-8B45-97DA-66CE200576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043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2839D4-9D8A-59DA-C71D-749D31942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A43CD-9F32-9A57-C28E-F2DFC29BD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3B417-797E-8407-F201-9C8566D7B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63F1-8955-C240-B1E6-095F598A22FD}" type="datetimeFigureOut">
              <a:rPr lang="en-DE" smtClean="0"/>
              <a:t>13.08.25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55243-7A9D-51A6-43DE-52160003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71FE0-0FA5-8ED0-0AD5-5A7E89B0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F099-A898-8B45-97DA-66CE200576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531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916F9-83DA-0E61-039E-DF506A1D9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462A2-1269-3BB6-EEF1-339C600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C0BD3-5C62-7A7B-DC93-18BD1D86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63F1-8955-C240-B1E6-095F598A22FD}" type="datetimeFigureOut">
              <a:rPr lang="en-DE" smtClean="0"/>
              <a:t>13.08.25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41F20-AF21-5A98-D983-A6D7E00A3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E389D-ABC9-FAA2-B0BE-7B3A671B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F099-A898-8B45-97DA-66CE200576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640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C6BF4-6594-36EE-ED70-6C88D99E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811FA-F1E3-F2F7-1693-DE15CEFC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BC1B5-8634-D3F2-A095-6B1B6FF68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63F1-8955-C240-B1E6-095F598A22FD}" type="datetimeFigureOut">
              <a:rPr lang="en-DE" smtClean="0"/>
              <a:t>13.08.25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EF55-97AB-0978-110D-B31AE0B6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30CBE-4663-498A-40D1-621E8A33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F099-A898-8B45-97DA-66CE200576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364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0DFD2-09D7-0A49-2566-6748E9CA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6C3C2-61AC-E16F-9AA0-5FDDFAA8EE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706F5-8DB9-0035-5459-0512C347B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1821C-A9C4-136F-EEA9-D1C23369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63F1-8955-C240-B1E6-095F598A22FD}" type="datetimeFigureOut">
              <a:rPr lang="en-DE" smtClean="0"/>
              <a:t>13.08.25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8938A-70FF-FB1B-8C4E-0138F78C3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5765F-CFB0-1902-C73B-65C54C96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F099-A898-8B45-97DA-66CE200576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262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6E202-D5F2-DE7D-E3A5-B92B67A34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AA1B-503C-4ED0-B2A3-DB080E477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637B3-10C4-A0D0-9A2C-A11645135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CA4C3-915A-1BD5-5890-D08D511C3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DF911B-EEF1-7657-8CFA-B8EAF45B2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763BC6-855E-CEE1-E47A-18C6B039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63F1-8955-C240-B1E6-095F598A22FD}" type="datetimeFigureOut">
              <a:rPr lang="en-DE" smtClean="0"/>
              <a:t>13.08.25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21478-E5A3-4C48-3D25-1F9AEA206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A57F8-AB3A-72B2-09CF-3E2083141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F099-A898-8B45-97DA-66CE200576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155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EDF29-2804-ED8B-6791-D6C7AEDB8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356160-CDD2-3E07-9DC0-971A9DEB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63F1-8955-C240-B1E6-095F598A22FD}" type="datetimeFigureOut">
              <a:rPr lang="en-DE" smtClean="0"/>
              <a:t>13.08.25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4480E-4709-3F11-CE88-A762B5FAD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3266D-51E7-D250-CBDC-BB1B666B7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F099-A898-8B45-97DA-66CE200576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3108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98A133-63B1-B8A1-75C7-C8BF9DAFB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63F1-8955-C240-B1E6-095F598A22FD}" type="datetimeFigureOut">
              <a:rPr lang="en-DE" smtClean="0"/>
              <a:t>13.08.25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163D6-9B02-ABFF-8A8C-0D7258C6E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45654-AA5C-393C-9B4A-048028A0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F099-A898-8B45-97DA-66CE200576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553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4E259-0735-1C98-E0A9-4BDFAEE27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6423B-BD1E-6948-310F-E2ACD42C9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D74B2-7ED1-FD6F-547A-BD47A18B9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87B35-2EB8-37E2-5F41-3D63856C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63F1-8955-C240-B1E6-095F598A22FD}" type="datetimeFigureOut">
              <a:rPr lang="en-DE" smtClean="0"/>
              <a:t>13.08.25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E8D09-6C6E-C297-52BE-AABD3FBE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42C1B-F56F-58DA-97FE-89AEC373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F099-A898-8B45-97DA-66CE200576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6793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F07DC-4EF2-3076-B8F7-80FC30FC3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D7924E-A7D8-0DB9-3631-4E47EE1DA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720E9-0714-EA2F-95E8-3F24A5E28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E3177-E187-614F-9637-72A1323B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B63F1-8955-C240-B1E6-095F598A22FD}" type="datetimeFigureOut">
              <a:rPr lang="en-DE" smtClean="0"/>
              <a:t>13.08.25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5A3E0-020D-1D0C-C1DF-8478311E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3E4FE-F1F9-CF94-07E0-65A62718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CF099-A898-8B45-97DA-66CE200576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2464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F322B-A9D3-82C2-13BA-341E4239C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A27D4-C047-0219-33BD-5563C615A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FCB00-D4E2-6115-FA42-996CA7127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B63F1-8955-C240-B1E6-095F598A22FD}" type="datetimeFigureOut">
              <a:rPr lang="en-DE" smtClean="0"/>
              <a:t>13.08.25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538A-8235-F833-9979-0C2BB413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B468C-0A94-C098-FD62-694C1E160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CF099-A898-8B45-97DA-66CE200576D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022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B7BF35-752F-9AAA-AEBC-9760E978258B}"/>
              </a:ext>
            </a:extLst>
          </p:cNvPr>
          <p:cNvSpPr/>
          <p:nvPr/>
        </p:nvSpPr>
        <p:spPr>
          <a:xfrm>
            <a:off x="8998075" y="1981200"/>
            <a:ext cx="1498600" cy="1447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99732B-D865-6F03-9FB8-3D4CC461A392}"/>
              </a:ext>
            </a:extLst>
          </p:cNvPr>
          <p:cNvSpPr/>
          <p:nvPr/>
        </p:nvSpPr>
        <p:spPr>
          <a:xfrm>
            <a:off x="7175509" y="2661557"/>
            <a:ext cx="1818945" cy="87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86D843-D568-1F37-F528-BD50A7593179}"/>
              </a:ext>
            </a:extLst>
          </p:cNvPr>
          <p:cNvSpPr/>
          <p:nvPr/>
        </p:nvSpPr>
        <p:spPr>
          <a:xfrm>
            <a:off x="9401629" y="2382898"/>
            <a:ext cx="645886" cy="64440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" name="Decagon 7">
            <a:extLst>
              <a:ext uri="{FF2B5EF4-FFF2-40B4-BE49-F238E27FC236}">
                <a16:creationId xmlns:a16="http://schemas.microsoft.com/office/drawing/2014/main" id="{A1F44A64-3D8D-FECA-E753-9D97253E9604}"/>
              </a:ext>
            </a:extLst>
          </p:cNvPr>
          <p:cNvSpPr/>
          <p:nvPr/>
        </p:nvSpPr>
        <p:spPr>
          <a:xfrm rot="1080000">
            <a:off x="2171160" y="1914071"/>
            <a:ext cx="1712686" cy="1582058"/>
          </a:xfrm>
          <a:prstGeom prst="decag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FE3B24-8295-C932-2AED-FA270B702EA4}"/>
              </a:ext>
            </a:extLst>
          </p:cNvPr>
          <p:cNvSpPr/>
          <p:nvPr/>
        </p:nvSpPr>
        <p:spPr>
          <a:xfrm>
            <a:off x="5657635" y="1981200"/>
            <a:ext cx="1498600" cy="14478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FE0C4B-B901-4710-EA6E-3721B3A5CC81}"/>
              </a:ext>
            </a:extLst>
          </p:cNvPr>
          <p:cNvSpPr/>
          <p:nvPr/>
        </p:nvSpPr>
        <p:spPr>
          <a:xfrm>
            <a:off x="3840412" y="2661556"/>
            <a:ext cx="1818945" cy="87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3FAC9A-07B0-10BA-DC1D-3D9D9677D456}"/>
              </a:ext>
            </a:extLst>
          </p:cNvPr>
          <p:cNvSpPr/>
          <p:nvPr/>
        </p:nvSpPr>
        <p:spPr>
          <a:xfrm rot="16200000">
            <a:off x="6076473" y="1565219"/>
            <a:ext cx="660923" cy="1710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F9CABD-CCA0-3BD7-AA34-0882D699E3E4}"/>
              </a:ext>
            </a:extLst>
          </p:cNvPr>
          <p:cNvSpPr/>
          <p:nvPr/>
        </p:nvSpPr>
        <p:spPr>
          <a:xfrm>
            <a:off x="5892173" y="797058"/>
            <a:ext cx="1029522" cy="5232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6BB60-CE3C-C54F-4454-0C07ED922C89}"/>
              </a:ext>
            </a:extLst>
          </p:cNvPr>
          <p:cNvSpPr txBox="1"/>
          <p:nvPr/>
        </p:nvSpPr>
        <p:spPr>
          <a:xfrm>
            <a:off x="5927925" y="768183"/>
            <a:ext cx="958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Vacuum </a:t>
            </a:r>
          </a:p>
          <a:p>
            <a:pPr algn="ctr"/>
            <a:r>
              <a:rPr lang="en-DE" sz="1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Pump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5C8F3B-3E52-DDD2-9F27-A45C659DFACB}"/>
              </a:ext>
            </a:extLst>
          </p:cNvPr>
          <p:cNvSpPr/>
          <p:nvPr/>
        </p:nvSpPr>
        <p:spPr>
          <a:xfrm>
            <a:off x="5411942" y="5143270"/>
            <a:ext cx="1818945" cy="870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6AD464-B63A-9BD5-5A60-5B97F1451505}"/>
              </a:ext>
            </a:extLst>
          </p:cNvPr>
          <p:cNvSpPr/>
          <p:nvPr/>
        </p:nvSpPr>
        <p:spPr>
          <a:xfrm>
            <a:off x="8993318" y="2675552"/>
            <a:ext cx="192505" cy="53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75E00B-41BE-207A-C980-E369B1129BEE}"/>
              </a:ext>
            </a:extLst>
          </p:cNvPr>
          <p:cNvSpPr/>
          <p:nvPr/>
        </p:nvSpPr>
        <p:spPr>
          <a:xfrm>
            <a:off x="6989662" y="2678757"/>
            <a:ext cx="192505" cy="53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F4EE86-89EE-AB22-1AF4-34A3155FDC88}"/>
              </a:ext>
            </a:extLst>
          </p:cNvPr>
          <p:cNvSpPr/>
          <p:nvPr/>
        </p:nvSpPr>
        <p:spPr>
          <a:xfrm>
            <a:off x="5654014" y="2675552"/>
            <a:ext cx="192505" cy="53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235416-0F21-4A53-BCE2-58E64AB4F0F2}"/>
              </a:ext>
            </a:extLst>
          </p:cNvPr>
          <p:cNvSpPr/>
          <p:nvPr/>
        </p:nvSpPr>
        <p:spPr>
          <a:xfrm>
            <a:off x="3715921" y="2675552"/>
            <a:ext cx="192505" cy="53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C94DB3-8A99-5B61-AFFB-65432300B81A}"/>
              </a:ext>
            </a:extLst>
          </p:cNvPr>
          <p:cNvSpPr/>
          <p:nvPr/>
        </p:nvSpPr>
        <p:spPr>
          <a:xfrm>
            <a:off x="6340475" y="1978025"/>
            <a:ext cx="130175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9738B8-BDC5-B26C-F165-71B445F267CC}"/>
              </a:ext>
            </a:extLst>
          </p:cNvPr>
          <p:cNvSpPr/>
          <p:nvPr/>
        </p:nvSpPr>
        <p:spPr>
          <a:xfrm>
            <a:off x="6340475" y="1318498"/>
            <a:ext cx="130175" cy="10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8E05BFF-3FF8-202A-2D68-C50019C97B69}"/>
              </a:ext>
            </a:extLst>
          </p:cNvPr>
          <p:cNvSpPr/>
          <p:nvPr/>
        </p:nvSpPr>
        <p:spPr>
          <a:xfrm>
            <a:off x="7230887" y="5102352"/>
            <a:ext cx="192505" cy="144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D9803E-4094-CE16-06F0-9656F03D1FB3}"/>
              </a:ext>
            </a:extLst>
          </p:cNvPr>
          <p:cNvSpPr/>
          <p:nvPr/>
        </p:nvSpPr>
        <p:spPr>
          <a:xfrm>
            <a:off x="5219437" y="5114452"/>
            <a:ext cx="192505" cy="144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278D4CD-F6EB-4DCC-9BA4-8DA6D9DEF0C5}"/>
              </a:ext>
            </a:extLst>
          </p:cNvPr>
          <p:cNvSpPr txBox="1"/>
          <p:nvPr/>
        </p:nvSpPr>
        <p:spPr>
          <a:xfrm>
            <a:off x="9319461" y="2352386"/>
            <a:ext cx="810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600" dirty="0"/>
              <a:t>Rb</a:t>
            </a:r>
          </a:p>
          <a:p>
            <a:pPr algn="ctr"/>
            <a:r>
              <a:rPr lang="en-DE" sz="1600" dirty="0"/>
              <a:t>Source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37BC06-52A4-4E1F-56BE-5D4E5256A3A1}"/>
              </a:ext>
            </a:extLst>
          </p:cNvPr>
          <p:cNvCxnSpPr>
            <a:cxnSpLocks/>
          </p:cNvCxnSpPr>
          <p:nvPr/>
        </p:nvCxnSpPr>
        <p:spPr>
          <a:xfrm flipV="1">
            <a:off x="7281018" y="5259172"/>
            <a:ext cx="0" cy="160465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headEnd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8461D2B5-F571-E8EC-68A5-047A00F13206}"/>
              </a:ext>
            </a:extLst>
          </p:cNvPr>
          <p:cNvSpPr txBox="1"/>
          <p:nvPr/>
        </p:nvSpPr>
        <p:spPr>
          <a:xfrm>
            <a:off x="7281018" y="523497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2">
                    <a:lumMod val="50000"/>
                  </a:schemeClr>
                </a:solidFill>
              </a:rPr>
              <a:t>D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3DF08D5-C7F4-DA45-832D-D837FE397E72}"/>
              </a:ext>
            </a:extLst>
          </p:cNvPr>
          <p:cNvCxnSpPr/>
          <p:nvPr/>
        </p:nvCxnSpPr>
        <p:spPr>
          <a:xfrm>
            <a:off x="5411942" y="5049253"/>
            <a:ext cx="1763567" cy="0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EF52AE1-6CFC-D5F9-17AF-642745FC3B47}"/>
              </a:ext>
            </a:extLst>
          </p:cNvPr>
          <p:cNvSpPr txBox="1"/>
          <p:nvPr/>
        </p:nvSpPr>
        <p:spPr>
          <a:xfrm>
            <a:off x="6197592" y="47269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bg2">
                    <a:lumMod val="50000"/>
                  </a:schemeClr>
                </a:solidFill>
              </a:rPr>
              <a:t>L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5A10A31-64CB-ABCB-80EA-33F59C98D0FA}"/>
              </a:ext>
            </a:extLst>
          </p:cNvPr>
          <p:cNvCxnSpPr>
            <a:cxnSpLocks/>
          </p:cNvCxnSpPr>
          <p:nvPr/>
        </p:nvCxnSpPr>
        <p:spPr>
          <a:xfrm flipH="1">
            <a:off x="7234897" y="5139820"/>
            <a:ext cx="92242" cy="0"/>
          </a:xfrm>
          <a:prstGeom prst="line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4582B7B-F477-9113-F607-D5C7AF246049}"/>
              </a:ext>
            </a:extLst>
          </p:cNvPr>
          <p:cNvSpPr txBox="1"/>
          <p:nvPr/>
        </p:nvSpPr>
        <p:spPr>
          <a:xfrm>
            <a:off x="9110155" y="2352386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13B79BC-8893-547B-0ABF-D6D12C9D2592}"/>
              </a:ext>
            </a:extLst>
          </p:cNvPr>
          <p:cNvSpPr txBox="1"/>
          <p:nvPr/>
        </p:nvSpPr>
        <p:spPr>
          <a:xfrm>
            <a:off x="9131563" y="257716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A2369E5-3FFF-CE77-13DC-BC4809D25D54}"/>
              </a:ext>
            </a:extLst>
          </p:cNvPr>
          <p:cNvSpPr txBox="1"/>
          <p:nvPr/>
        </p:nvSpPr>
        <p:spPr>
          <a:xfrm>
            <a:off x="9283963" y="272956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4AAE24-8A5C-0F7B-4164-7FBBBA4B1B1D}"/>
              </a:ext>
            </a:extLst>
          </p:cNvPr>
          <p:cNvSpPr txBox="1"/>
          <p:nvPr/>
        </p:nvSpPr>
        <p:spPr>
          <a:xfrm>
            <a:off x="9436363" y="288196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1237C3-7EB6-31B6-DBA0-8B2A97140106}"/>
              </a:ext>
            </a:extLst>
          </p:cNvPr>
          <p:cNvSpPr txBox="1"/>
          <p:nvPr/>
        </p:nvSpPr>
        <p:spPr>
          <a:xfrm>
            <a:off x="9588763" y="303436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28FB1A-481F-AF6D-A16A-85B03DBECC48}"/>
              </a:ext>
            </a:extLst>
          </p:cNvPr>
          <p:cNvSpPr txBox="1"/>
          <p:nvPr/>
        </p:nvSpPr>
        <p:spPr>
          <a:xfrm>
            <a:off x="9176135" y="296771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14964BA-5936-2A51-223A-73AB5B086B20}"/>
              </a:ext>
            </a:extLst>
          </p:cNvPr>
          <p:cNvSpPr txBox="1"/>
          <p:nvPr/>
        </p:nvSpPr>
        <p:spPr>
          <a:xfrm>
            <a:off x="9963404" y="272729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3F8C01E-310B-1595-62D6-6E49B9BCCB4F}"/>
              </a:ext>
            </a:extLst>
          </p:cNvPr>
          <p:cNvSpPr txBox="1"/>
          <p:nvPr/>
        </p:nvSpPr>
        <p:spPr>
          <a:xfrm>
            <a:off x="9522340" y="1926035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F94A1B-40D6-FBDF-6EE3-EC7AD432F8DD}"/>
              </a:ext>
            </a:extLst>
          </p:cNvPr>
          <p:cNvSpPr txBox="1"/>
          <p:nvPr/>
        </p:nvSpPr>
        <p:spPr>
          <a:xfrm>
            <a:off x="10191842" y="2447481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E115C4-5CD1-6CFF-30F6-DB51A04A690C}"/>
              </a:ext>
            </a:extLst>
          </p:cNvPr>
          <p:cNvSpPr txBox="1"/>
          <p:nvPr/>
        </p:nvSpPr>
        <p:spPr>
          <a:xfrm>
            <a:off x="9811004" y="299503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2673A8-67FC-29DD-9F57-801349CE806D}"/>
              </a:ext>
            </a:extLst>
          </p:cNvPr>
          <p:cNvSpPr txBox="1"/>
          <p:nvPr/>
        </p:nvSpPr>
        <p:spPr>
          <a:xfrm>
            <a:off x="10125041" y="2975515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3DFC7A-6DBF-5467-E8B8-A51D403DB5A9}"/>
              </a:ext>
            </a:extLst>
          </p:cNvPr>
          <p:cNvSpPr txBox="1"/>
          <p:nvPr/>
        </p:nvSpPr>
        <p:spPr>
          <a:xfrm>
            <a:off x="9972979" y="2123065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EAA8B53-1927-2AB0-040F-52B8F452598F}"/>
              </a:ext>
            </a:extLst>
          </p:cNvPr>
          <p:cNvSpPr txBox="1"/>
          <p:nvPr/>
        </p:nvSpPr>
        <p:spPr>
          <a:xfrm>
            <a:off x="9024591" y="210034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8C44CE-AD55-95A5-D04E-D4C7EF8A5410}"/>
              </a:ext>
            </a:extLst>
          </p:cNvPr>
          <p:cNvSpPr txBox="1"/>
          <p:nvPr/>
        </p:nvSpPr>
        <p:spPr>
          <a:xfrm>
            <a:off x="9158229" y="227798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EB58BF-5976-8331-F6D0-B1254A074FFF}"/>
              </a:ext>
            </a:extLst>
          </p:cNvPr>
          <p:cNvSpPr txBox="1"/>
          <p:nvPr/>
        </p:nvSpPr>
        <p:spPr>
          <a:xfrm>
            <a:off x="9027314" y="2721475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56D300-063E-864A-2591-AE51659F39DD}"/>
              </a:ext>
            </a:extLst>
          </p:cNvPr>
          <p:cNvSpPr txBox="1"/>
          <p:nvPr/>
        </p:nvSpPr>
        <p:spPr>
          <a:xfrm>
            <a:off x="9292036" y="2780281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BFBFF67-D229-B56E-365A-B3EE0C2BDDDA}"/>
              </a:ext>
            </a:extLst>
          </p:cNvPr>
          <p:cNvSpPr txBox="1"/>
          <p:nvPr/>
        </p:nvSpPr>
        <p:spPr>
          <a:xfrm>
            <a:off x="9444436" y="2932681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C9B7DEC-8BEA-2C0E-6E35-3A087F14341C}"/>
              </a:ext>
            </a:extLst>
          </p:cNvPr>
          <p:cNvSpPr txBox="1"/>
          <p:nvPr/>
        </p:nvSpPr>
        <p:spPr>
          <a:xfrm>
            <a:off x="9031808" y="2866025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97E92EF-1762-35D7-2296-22AB050629E3}"/>
              </a:ext>
            </a:extLst>
          </p:cNvPr>
          <p:cNvSpPr txBox="1"/>
          <p:nvPr/>
        </p:nvSpPr>
        <p:spPr>
          <a:xfrm>
            <a:off x="10134774" y="1944991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BFBA38C-7052-6D93-AE43-14398A245C34}"/>
              </a:ext>
            </a:extLst>
          </p:cNvPr>
          <p:cNvSpPr txBox="1"/>
          <p:nvPr/>
        </p:nvSpPr>
        <p:spPr>
          <a:xfrm>
            <a:off x="9178760" y="1949806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82491B-B8F4-2143-1B96-DD42B6F220FD}"/>
              </a:ext>
            </a:extLst>
          </p:cNvPr>
          <p:cNvSpPr txBox="1"/>
          <p:nvPr/>
        </p:nvSpPr>
        <p:spPr>
          <a:xfrm>
            <a:off x="10047515" y="2345794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4E173C4-781C-2540-119D-0A725312C454}"/>
              </a:ext>
            </a:extLst>
          </p:cNvPr>
          <p:cNvSpPr txBox="1"/>
          <p:nvPr/>
        </p:nvSpPr>
        <p:spPr>
          <a:xfrm>
            <a:off x="9666677" y="2893345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5A3B4B-E2E1-13D1-B2C7-B5808E9850A2}"/>
              </a:ext>
            </a:extLst>
          </p:cNvPr>
          <p:cNvSpPr txBox="1"/>
          <p:nvPr/>
        </p:nvSpPr>
        <p:spPr>
          <a:xfrm>
            <a:off x="9980714" y="287382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114216D-30E7-4578-F79A-F1DA80954556}"/>
              </a:ext>
            </a:extLst>
          </p:cNvPr>
          <p:cNvSpPr txBox="1"/>
          <p:nvPr/>
        </p:nvSpPr>
        <p:spPr>
          <a:xfrm>
            <a:off x="9828652" y="202137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328A8D6-6741-0833-FA6E-A57C1A2E5000}"/>
              </a:ext>
            </a:extLst>
          </p:cNvPr>
          <p:cNvSpPr txBox="1"/>
          <p:nvPr/>
        </p:nvSpPr>
        <p:spPr>
          <a:xfrm>
            <a:off x="9444436" y="3107236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04F8827-1CE6-7762-16B0-205B41A356C7}"/>
              </a:ext>
            </a:extLst>
          </p:cNvPr>
          <p:cNvSpPr txBox="1"/>
          <p:nvPr/>
        </p:nvSpPr>
        <p:spPr>
          <a:xfrm>
            <a:off x="9031808" y="304058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C5EB9D2-8B73-4C00-32BF-D467B1D02A37}"/>
              </a:ext>
            </a:extLst>
          </p:cNvPr>
          <p:cNvSpPr txBox="1"/>
          <p:nvPr/>
        </p:nvSpPr>
        <p:spPr>
          <a:xfrm>
            <a:off x="9666677" y="306790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16B5219-8D3F-8C3F-4B0E-23885E96C30E}"/>
              </a:ext>
            </a:extLst>
          </p:cNvPr>
          <p:cNvSpPr txBox="1"/>
          <p:nvPr/>
        </p:nvSpPr>
        <p:spPr>
          <a:xfrm>
            <a:off x="9980714" y="3048383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A1210A0-2FED-937F-D096-0233A7E94568}"/>
              </a:ext>
            </a:extLst>
          </p:cNvPr>
          <p:cNvSpPr txBox="1"/>
          <p:nvPr/>
        </p:nvSpPr>
        <p:spPr>
          <a:xfrm>
            <a:off x="9300109" y="300554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799A133-9BEB-33ED-98C8-123A3234A53C}"/>
              </a:ext>
            </a:extLst>
          </p:cNvPr>
          <p:cNvSpPr txBox="1"/>
          <p:nvPr/>
        </p:nvSpPr>
        <p:spPr>
          <a:xfrm>
            <a:off x="9522350" y="2966213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52CFC24-C63F-749E-5C88-E04B9ED6012E}"/>
              </a:ext>
            </a:extLst>
          </p:cNvPr>
          <p:cNvSpPr txBox="1"/>
          <p:nvPr/>
        </p:nvSpPr>
        <p:spPr>
          <a:xfrm>
            <a:off x="9674740" y="2078435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04A0319-C5D0-29E6-5E7A-67B5CEDA527A}"/>
              </a:ext>
            </a:extLst>
          </p:cNvPr>
          <p:cNvSpPr txBox="1"/>
          <p:nvPr/>
        </p:nvSpPr>
        <p:spPr>
          <a:xfrm>
            <a:off x="10125379" y="2275465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667400F-FCCE-6459-A06D-7FCF0A182542}"/>
              </a:ext>
            </a:extLst>
          </p:cNvPr>
          <p:cNvSpPr txBox="1"/>
          <p:nvPr/>
        </p:nvSpPr>
        <p:spPr>
          <a:xfrm>
            <a:off x="9176991" y="225274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AB385A2-EDC1-4EDF-CFC3-6D049FC7EACA}"/>
              </a:ext>
            </a:extLst>
          </p:cNvPr>
          <p:cNvSpPr txBox="1"/>
          <p:nvPr/>
        </p:nvSpPr>
        <p:spPr>
          <a:xfrm>
            <a:off x="10287174" y="2097391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1F9A103-F5FE-FBA4-90D0-EA1AD9E8E2CA}"/>
              </a:ext>
            </a:extLst>
          </p:cNvPr>
          <p:cNvSpPr txBox="1"/>
          <p:nvPr/>
        </p:nvSpPr>
        <p:spPr>
          <a:xfrm>
            <a:off x="9331160" y="2102206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A153372-42B7-045D-D088-3F0ABD809D20}"/>
              </a:ext>
            </a:extLst>
          </p:cNvPr>
          <p:cNvSpPr txBox="1"/>
          <p:nvPr/>
        </p:nvSpPr>
        <p:spPr>
          <a:xfrm>
            <a:off x="9981052" y="217377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8E05490-5971-E53E-9336-C0E0687244F1}"/>
              </a:ext>
            </a:extLst>
          </p:cNvPr>
          <p:cNvSpPr txBox="1"/>
          <p:nvPr/>
        </p:nvSpPr>
        <p:spPr>
          <a:xfrm>
            <a:off x="10107101" y="293561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CEE92DAC-8A87-5D2C-6E40-4DA27ED8610F}"/>
              </a:ext>
            </a:extLst>
          </p:cNvPr>
          <p:cNvSpPr txBox="1"/>
          <p:nvPr/>
        </p:nvSpPr>
        <p:spPr>
          <a:xfrm>
            <a:off x="10050033" y="243312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DD5762E-5D28-1D7D-AFC0-FB4DEC2C40A4}"/>
              </a:ext>
            </a:extLst>
          </p:cNvPr>
          <p:cNvSpPr txBox="1"/>
          <p:nvPr/>
        </p:nvSpPr>
        <p:spPr>
          <a:xfrm>
            <a:off x="10040638" y="2763596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1C3DC3-3035-0CEC-2FDA-7781ACA95896}"/>
              </a:ext>
            </a:extLst>
          </p:cNvPr>
          <p:cNvSpPr txBox="1"/>
          <p:nvPr/>
        </p:nvSpPr>
        <p:spPr>
          <a:xfrm>
            <a:off x="10202433" y="258552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C90244-F832-4CBD-1CEC-7B6A143E80F8}"/>
              </a:ext>
            </a:extLst>
          </p:cNvPr>
          <p:cNvSpPr txBox="1"/>
          <p:nvPr/>
        </p:nvSpPr>
        <p:spPr>
          <a:xfrm>
            <a:off x="9570261" y="190367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A2CBEA5-EA91-1441-44AC-E7E7D66A8FC6}"/>
              </a:ext>
            </a:extLst>
          </p:cNvPr>
          <p:cNvSpPr txBox="1"/>
          <p:nvPr/>
        </p:nvSpPr>
        <p:spPr>
          <a:xfrm>
            <a:off x="9157633" y="1837023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4C27519-3353-5F45-4C11-0810BE54F016}"/>
              </a:ext>
            </a:extLst>
          </p:cNvPr>
          <p:cNvSpPr txBox="1"/>
          <p:nvPr/>
        </p:nvSpPr>
        <p:spPr>
          <a:xfrm>
            <a:off x="9792502" y="1864343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9F0495B-DA69-7230-E9B2-BD6410D4D4EC}"/>
              </a:ext>
            </a:extLst>
          </p:cNvPr>
          <p:cNvSpPr txBox="1"/>
          <p:nvPr/>
        </p:nvSpPr>
        <p:spPr>
          <a:xfrm>
            <a:off x="10106539" y="1844826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261FBE-CB2D-BD90-A365-630BBF28D9EC}"/>
              </a:ext>
            </a:extLst>
          </p:cNvPr>
          <p:cNvSpPr txBox="1"/>
          <p:nvPr/>
        </p:nvSpPr>
        <p:spPr>
          <a:xfrm>
            <a:off x="9425934" y="180199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C7ADCDB-2D3E-5059-44EE-E8BBBDDA0837}"/>
              </a:ext>
            </a:extLst>
          </p:cNvPr>
          <p:cNvSpPr txBox="1"/>
          <p:nvPr/>
        </p:nvSpPr>
        <p:spPr>
          <a:xfrm>
            <a:off x="9425934" y="197654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F5A09CD-44CC-27BE-5898-3D5A8EA41811}"/>
              </a:ext>
            </a:extLst>
          </p:cNvPr>
          <p:cNvSpPr txBox="1"/>
          <p:nvPr/>
        </p:nvSpPr>
        <p:spPr>
          <a:xfrm>
            <a:off x="9013306" y="1909891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B0F3D5A-EB4D-5D4B-6609-AA9DFD8BBD06}"/>
              </a:ext>
            </a:extLst>
          </p:cNvPr>
          <p:cNvSpPr txBox="1"/>
          <p:nvPr/>
        </p:nvSpPr>
        <p:spPr>
          <a:xfrm>
            <a:off x="9648175" y="1937211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C20E5BA-568D-5949-BA06-4A3E8E123C63}"/>
              </a:ext>
            </a:extLst>
          </p:cNvPr>
          <p:cNvSpPr txBox="1"/>
          <p:nvPr/>
        </p:nvSpPr>
        <p:spPr>
          <a:xfrm>
            <a:off x="9962212" y="1917694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8A7FF6B-707F-78DD-78D2-82D6DD581F25}"/>
              </a:ext>
            </a:extLst>
          </p:cNvPr>
          <p:cNvSpPr txBox="1"/>
          <p:nvPr/>
        </p:nvSpPr>
        <p:spPr>
          <a:xfrm>
            <a:off x="9281607" y="187486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ABF008E-3554-8789-4222-7FCDEF0612D4}"/>
              </a:ext>
            </a:extLst>
          </p:cNvPr>
          <p:cNvSpPr txBox="1"/>
          <p:nvPr/>
        </p:nvSpPr>
        <p:spPr>
          <a:xfrm>
            <a:off x="9503848" y="1835524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730EEAD-F681-AE66-DAAD-AD187FDD4986}"/>
              </a:ext>
            </a:extLst>
          </p:cNvPr>
          <p:cNvSpPr txBox="1"/>
          <p:nvPr/>
        </p:nvSpPr>
        <p:spPr>
          <a:xfrm>
            <a:off x="10088599" y="1804923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506C1E-E421-8200-BF8E-F7EE6337FAE0}"/>
              </a:ext>
            </a:extLst>
          </p:cNvPr>
          <p:cNvSpPr txBox="1"/>
          <p:nvPr/>
        </p:nvSpPr>
        <p:spPr>
          <a:xfrm>
            <a:off x="9028847" y="238569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3ED3B5B-BE72-9500-5C0C-957C91C1625F}"/>
              </a:ext>
            </a:extLst>
          </p:cNvPr>
          <p:cNvSpPr txBox="1"/>
          <p:nvPr/>
        </p:nvSpPr>
        <p:spPr>
          <a:xfrm>
            <a:off x="8884520" y="2458565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C830952-3AF7-40DF-4DAA-73BE0739B20E}"/>
              </a:ext>
            </a:extLst>
          </p:cNvPr>
          <p:cNvSpPr txBox="1"/>
          <p:nvPr/>
        </p:nvSpPr>
        <p:spPr>
          <a:xfrm>
            <a:off x="9010907" y="2345794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F9CD668-C7AD-63F3-5C83-0F3B2DE6CA42}"/>
              </a:ext>
            </a:extLst>
          </p:cNvPr>
          <p:cNvSpPr txBox="1"/>
          <p:nvPr/>
        </p:nvSpPr>
        <p:spPr>
          <a:xfrm>
            <a:off x="9150576" y="2433419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886250C-0870-3CB4-32D3-C72C356C0CD5}"/>
              </a:ext>
            </a:extLst>
          </p:cNvPr>
          <p:cNvSpPr txBox="1"/>
          <p:nvPr/>
        </p:nvSpPr>
        <p:spPr>
          <a:xfrm>
            <a:off x="9171984" y="2658201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C4D4CFD-78CA-54A5-3539-63CDEBFE3C19}"/>
              </a:ext>
            </a:extLst>
          </p:cNvPr>
          <p:cNvSpPr txBox="1"/>
          <p:nvPr/>
        </p:nvSpPr>
        <p:spPr>
          <a:xfrm>
            <a:off x="9072229" y="294705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9D722279-4886-D40E-9792-562D0F6FD104}"/>
              </a:ext>
            </a:extLst>
          </p:cNvPr>
          <p:cNvSpPr txBox="1"/>
          <p:nvPr/>
        </p:nvSpPr>
        <p:spPr>
          <a:xfrm>
            <a:off x="9069268" y="246673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93FBD5F-D2AB-292C-DCC4-43736A69ACC9}"/>
              </a:ext>
            </a:extLst>
          </p:cNvPr>
          <p:cNvSpPr txBox="1"/>
          <p:nvPr/>
        </p:nvSpPr>
        <p:spPr>
          <a:xfrm>
            <a:off x="8924941" y="253959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C3902DDB-E6C7-FF58-CC7D-E2DD66AA4248}"/>
              </a:ext>
            </a:extLst>
          </p:cNvPr>
          <p:cNvSpPr txBox="1"/>
          <p:nvPr/>
        </p:nvSpPr>
        <p:spPr>
          <a:xfrm>
            <a:off x="8709045" y="246250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79D7C6C-6B50-BF78-570C-B4375F242E41}"/>
              </a:ext>
            </a:extLst>
          </p:cNvPr>
          <p:cNvSpPr txBox="1"/>
          <p:nvPr/>
        </p:nvSpPr>
        <p:spPr>
          <a:xfrm>
            <a:off x="8578487" y="247689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259D7B-D6AE-6AED-9812-FA17FBEA6165}"/>
              </a:ext>
            </a:extLst>
          </p:cNvPr>
          <p:cNvSpPr txBox="1"/>
          <p:nvPr/>
        </p:nvSpPr>
        <p:spPr>
          <a:xfrm>
            <a:off x="8349691" y="2466723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7034C16-145E-4186-799D-5323D106AB2A}"/>
              </a:ext>
            </a:extLst>
          </p:cNvPr>
          <p:cNvSpPr txBox="1"/>
          <p:nvPr/>
        </p:nvSpPr>
        <p:spPr>
          <a:xfrm>
            <a:off x="8084981" y="247689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186C625-F8CC-503D-3CF6-7C70577629A6}"/>
              </a:ext>
            </a:extLst>
          </p:cNvPr>
          <p:cNvSpPr txBox="1"/>
          <p:nvPr/>
        </p:nvSpPr>
        <p:spPr>
          <a:xfrm>
            <a:off x="7776369" y="247689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3125A41-F2AB-8BFD-D299-15A92AEB4B24}"/>
              </a:ext>
            </a:extLst>
          </p:cNvPr>
          <p:cNvSpPr txBox="1"/>
          <p:nvPr/>
        </p:nvSpPr>
        <p:spPr>
          <a:xfrm>
            <a:off x="7376420" y="2465551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488EAFB3-624D-9450-0A9F-FB4FF533A148}"/>
              </a:ext>
            </a:extLst>
          </p:cNvPr>
          <p:cNvSpPr txBox="1"/>
          <p:nvPr/>
        </p:nvSpPr>
        <p:spPr>
          <a:xfrm>
            <a:off x="7035296" y="2466723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1C0D2AD-0844-6380-1397-4053E865CA84}"/>
              </a:ext>
            </a:extLst>
          </p:cNvPr>
          <p:cNvSpPr txBox="1"/>
          <p:nvPr/>
        </p:nvSpPr>
        <p:spPr>
          <a:xfrm>
            <a:off x="6531204" y="2457523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08C3358-9B88-37A0-923E-4D44C577AC41}"/>
              </a:ext>
            </a:extLst>
          </p:cNvPr>
          <p:cNvSpPr txBox="1"/>
          <p:nvPr/>
        </p:nvSpPr>
        <p:spPr>
          <a:xfrm>
            <a:off x="6753445" y="241818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1F43DD1-D4BB-14AC-0040-ABF3BC31E3B9}"/>
              </a:ext>
            </a:extLst>
          </p:cNvPr>
          <p:cNvSpPr txBox="1"/>
          <p:nvPr/>
        </p:nvSpPr>
        <p:spPr>
          <a:xfrm>
            <a:off x="6386877" y="2530391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ACD6BE3-1DA4-515B-EE9A-DE9C3267A32F}"/>
              </a:ext>
            </a:extLst>
          </p:cNvPr>
          <p:cNvSpPr txBox="1"/>
          <p:nvPr/>
        </p:nvSpPr>
        <p:spPr>
          <a:xfrm>
            <a:off x="5974249" y="2463735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6631723-B5B1-0227-6000-09ED475F6FA9}"/>
              </a:ext>
            </a:extLst>
          </p:cNvPr>
          <p:cNvSpPr txBox="1"/>
          <p:nvPr/>
        </p:nvSpPr>
        <p:spPr>
          <a:xfrm>
            <a:off x="6609118" y="2491055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F7C2A68-CF98-0EB2-D35E-87093314B3D7}"/>
              </a:ext>
            </a:extLst>
          </p:cNvPr>
          <p:cNvSpPr txBox="1"/>
          <p:nvPr/>
        </p:nvSpPr>
        <p:spPr>
          <a:xfrm>
            <a:off x="6923155" y="247153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FBF156E-B74C-872A-0B0F-F0A845200553}"/>
              </a:ext>
            </a:extLst>
          </p:cNvPr>
          <p:cNvSpPr txBox="1"/>
          <p:nvPr/>
        </p:nvSpPr>
        <p:spPr>
          <a:xfrm>
            <a:off x="6242550" y="2428704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51985D4-0D2A-3F14-6DC8-51F267797C35}"/>
              </a:ext>
            </a:extLst>
          </p:cNvPr>
          <p:cNvSpPr txBox="1"/>
          <p:nvPr/>
        </p:nvSpPr>
        <p:spPr>
          <a:xfrm>
            <a:off x="5807084" y="2446116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82E0BF4-EE9B-9A2F-B39A-EE15FF235D9B}"/>
              </a:ext>
            </a:extLst>
          </p:cNvPr>
          <p:cNvSpPr txBox="1"/>
          <p:nvPr/>
        </p:nvSpPr>
        <p:spPr>
          <a:xfrm>
            <a:off x="6029325" y="240678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D4F758E-6A80-11FD-6A62-33C9D949F8AA}"/>
              </a:ext>
            </a:extLst>
          </p:cNvPr>
          <p:cNvSpPr txBox="1"/>
          <p:nvPr/>
        </p:nvSpPr>
        <p:spPr>
          <a:xfrm>
            <a:off x="5662757" y="2518984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95706FCA-FD59-D444-D214-95C25D99F28B}"/>
              </a:ext>
            </a:extLst>
          </p:cNvPr>
          <p:cNvSpPr txBox="1"/>
          <p:nvPr/>
        </p:nvSpPr>
        <p:spPr>
          <a:xfrm>
            <a:off x="5275300" y="2478974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D74CC75-08F1-D7AE-C459-7D455FEC35A9}"/>
              </a:ext>
            </a:extLst>
          </p:cNvPr>
          <p:cNvSpPr txBox="1"/>
          <p:nvPr/>
        </p:nvSpPr>
        <p:spPr>
          <a:xfrm>
            <a:off x="5884998" y="247964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B4FF910-72C9-B211-7393-AB9FB84C7362}"/>
              </a:ext>
            </a:extLst>
          </p:cNvPr>
          <p:cNvSpPr txBox="1"/>
          <p:nvPr/>
        </p:nvSpPr>
        <p:spPr>
          <a:xfrm>
            <a:off x="6199035" y="2460131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C13A7BC-4C80-D905-801F-652FB4596957}"/>
              </a:ext>
            </a:extLst>
          </p:cNvPr>
          <p:cNvSpPr txBox="1"/>
          <p:nvPr/>
        </p:nvSpPr>
        <p:spPr>
          <a:xfrm>
            <a:off x="5584885" y="2447481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1DAD33C-B82C-2EA7-C56F-06E397741084}"/>
              </a:ext>
            </a:extLst>
          </p:cNvPr>
          <p:cNvSpPr/>
          <p:nvPr/>
        </p:nvSpPr>
        <p:spPr>
          <a:xfrm>
            <a:off x="5753820" y="2571019"/>
            <a:ext cx="192505" cy="536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585D4A50-D2E9-2FE8-941C-090B33436532}"/>
              </a:ext>
            </a:extLst>
          </p:cNvPr>
          <p:cNvSpPr txBox="1"/>
          <p:nvPr/>
        </p:nvSpPr>
        <p:spPr>
          <a:xfrm>
            <a:off x="5906890" y="2341583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1A63E531-B239-4FF3-13E4-89EB2D6998CC}"/>
              </a:ext>
            </a:extLst>
          </p:cNvPr>
          <p:cNvSpPr txBox="1"/>
          <p:nvPr/>
        </p:nvSpPr>
        <p:spPr>
          <a:xfrm>
            <a:off x="6129131" y="230224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2D3E760-2428-DE2C-A91B-5DC334DB8A3C}"/>
              </a:ext>
            </a:extLst>
          </p:cNvPr>
          <p:cNvSpPr txBox="1"/>
          <p:nvPr/>
        </p:nvSpPr>
        <p:spPr>
          <a:xfrm>
            <a:off x="5684691" y="234294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B00E0D2-EAFF-EF4D-E87A-5FCD8D3C88C1}"/>
              </a:ext>
            </a:extLst>
          </p:cNvPr>
          <p:cNvSpPr txBox="1"/>
          <p:nvPr/>
        </p:nvSpPr>
        <p:spPr>
          <a:xfrm>
            <a:off x="6242618" y="263214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ED4F16C-ED82-3ACB-BDF0-F57AC5894E38}"/>
              </a:ext>
            </a:extLst>
          </p:cNvPr>
          <p:cNvSpPr txBox="1"/>
          <p:nvPr/>
        </p:nvSpPr>
        <p:spPr>
          <a:xfrm>
            <a:off x="5829990" y="2565491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646A15E-C9E3-45EB-F23E-F79529A219FC}"/>
              </a:ext>
            </a:extLst>
          </p:cNvPr>
          <p:cNvSpPr txBox="1"/>
          <p:nvPr/>
        </p:nvSpPr>
        <p:spPr>
          <a:xfrm>
            <a:off x="5740739" y="2581404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2471ED6-E705-69DB-C7D3-19B0E9D1EAF4}"/>
              </a:ext>
            </a:extLst>
          </p:cNvPr>
          <p:cNvSpPr txBox="1"/>
          <p:nvPr/>
        </p:nvSpPr>
        <p:spPr>
          <a:xfrm>
            <a:off x="6054776" y="256188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BA2A47A-70FB-A2A5-A761-4BC1BCEF3B30}"/>
              </a:ext>
            </a:extLst>
          </p:cNvPr>
          <p:cNvSpPr txBox="1"/>
          <p:nvPr/>
        </p:nvSpPr>
        <p:spPr>
          <a:xfrm>
            <a:off x="5609561" y="263991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6CFC2D1-9523-30F3-9FB1-B0925EB029C7}"/>
              </a:ext>
            </a:extLst>
          </p:cNvPr>
          <p:cNvSpPr txBox="1"/>
          <p:nvPr/>
        </p:nvSpPr>
        <p:spPr>
          <a:xfrm>
            <a:off x="5598049" y="2251032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F37956B-4368-6088-D0B3-ADEFB552666D}"/>
              </a:ext>
            </a:extLst>
          </p:cNvPr>
          <p:cNvSpPr txBox="1"/>
          <p:nvPr/>
        </p:nvSpPr>
        <p:spPr>
          <a:xfrm>
            <a:off x="5075227" y="2456556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6996DCD-2B7E-046C-DF4F-61E49BC7537D}"/>
              </a:ext>
            </a:extLst>
          </p:cNvPr>
          <p:cNvSpPr txBox="1"/>
          <p:nvPr/>
        </p:nvSpPr>
        <p:spPr>
          <a:xfrm>
            <a:off x="4810517" y="2466723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F3A6D64-30FF-4ED5-2613-E193704A0561}"/>
              </a:ext>
            </a:extLst>
          </p:cNvPr>
          <p:cNvSpPr txBox="1"/>
          <p:nvPr/>
        </p:nvSpPr>
        <p:spPr>
          <a:xfrm>
            <a:off x="4501905" y="2466723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3C98D43-1FE0-6D06-5900-F9D7B6206C6F}"/>
              </a:ext>
            </a:extLst>
          </p:cNvPr>
          <p:cNvSpPr txBox="1"/>
          <p:nvPr/>
        </p:nvSpPr>
        <p:spPr>
          <a:xfrm>
            <a:off x="4373209" y="2478974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D14FEC8-B33C-F477-1603-BE4B1EE894A7}"/>
              </a:ext>
            </a:extLst>
          </p:cNvPr>
          <p:cNvSpPr txBox="1"/>
          <p:nvPr/>
        </p:nvSpPr>
        <p:spPr>
          <a:xfrm>
            <a:off x="4173136" y="2456556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AE450A3-FB88-DABB-9155-487BB7D73BF0}"/>
              </a:ext>
            </a:extLst>
          </p:cNvPr>
          <p:cNvSpPr txBox="1"/>
          <p:nvPr/>
        </p:nvSpPr>
        <p:spPr>
          <a:xfrm>
            <a:off x="3908426" y="2466723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8F1CEE9-1798-0D2C-F161-7F034D43C908}"/>
              </a:ext>
            </a:extLst>
          </p:cNvPr>
          <p:cNvSpPr txBox="1"/>
          <p:nvPr/>
        </p:nvSpPr>
        <p:spPr>
          <a:xfrm>
            <a:off x="3599814" y="2466723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BE38121-58EA-2A9A-ACAC-E8DE32C2121F}"/>
              </a:ext>
            </a:extLst>
          </p:cNvPr>
          <p:cNvSpPr txBox="1"/>
          <p:nvPr/>
        </p:nvSpPr>
        <p:spPr>
          <a:xfrm>
            <a:off x="6461016" y="2873013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229F448-DBCE-52BC-2483-710EEE692859}"/>
              </a:ext>
            </a:extLst>
          </p:cNvPr>
          <p:cNvSpPr txBox="1"/>
          <p:nvPr/>
        </p:nvSpPr>
        <p:spPr>
          <a:xfrm>
            <a:off x="6071024" y="3029526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76C685E2-60F7-28E7-F3FA-E774702499A9}"/>
              </a:ext>
            </a:extLst>
          </p:cNvPr>
          <p:cNvSpPr txBox="1"/>
          <p:nvPr/>
        </p:nvSpPr>
        <p:spPr>
          <a:xfrm>
            <a:off x="6563052" y="2076515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4DF1C65-9DC7-961A-3DBA-769CDA70DFEE}"/>
              </a:ext>
            </a:extLst>
          </p:cNvPr>
          <p:cNvSpPr txBox="1"/>
          <p:nvPr/>
        </p:nvSpPr>
        <p:spPr>
          <a:xfrm>
            <a:off x="5845610" y="1991287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62C0886-17F9-D2A7-D78A-B96CDD8D3211}"/>
              </a:ext>
            </a:extLst>
          </p:cNvPr>
          <p:cNvSpPr txBox="1"/>
          <p:nvPr/>
        </p:nvSpPr>
        <p:spPr>
          <a:xfrm>
            <a:off x="5692953" y="2931998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201C296-0EF8-F17B-749E-5F32F93BDC76}"/>
              </a:ext>
            </a:extLst>
          </p:cNvPr>
          <p:cNvSpPr txBox="1"/>
          <p:nvPr/>
        </p:nvSpPr>
        <p:spPr>
          <a:xfrm>
            <a:off x="6206186" y="1924401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D19A5DA-2264-1B59-2B8A-CE85F92ABB49}"/>
              </a:ext>
            </a:extLst>
          </p:cNvPr>
          <p:cNvSpPr txBox="1"/>
          <p:nvPr/>
        </p:nvSpPr>
        <p:spPr>
          <a:xfrm>
            <a:off x="6815624" y="280082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CBC9746-82B8-C777-5303-1E4BAA70923A}"/>
              </a:ext>
            </a:extLst>
          </p:cNvPr>
          <p:cNvSpPr txBox="1"/>
          <p:nvPr/>
        </p:nvSpPr>
        <p:spPr>
          <a:xfrm>
            <a:off x="6829942" y="1917354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.</a:t>
            </a: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BC8D7FF2-79F9-1C68-BCE3-2F1CAC408927}"/>
              </a:ext>
            </a:extLst>
          </p:cNvPr>
          <p:cNvGrpSpPr/>
          <p:nvPr/>
        </p:nvGrpSpPr>
        <p:grpSpPr>
          <a:xfrm>
            <a:off x="2901503" y="2590497"/>
            <a:ext cx="251999" cy="252432"/>
            <a:chOff x="2901503" y="2590497"/>
            <a:chExt cx="251999" cy="25243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A995008-2BFC-7A83-52B3-A8E7ECF83CA5}"/>
                </a:ext>
              </a:extLst>
            </p:cNvPr>
            <p:cNvSpPr/>
            <p:nvPr/>
          </p:nvSpPr>
          <p:spPr>
            <a:xfrm>
              <a:off x="3031260" y="2592301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7EC6FEB-ECAC-2BE4-DAE3-CE1D22846FE3}"/>
                </a:ext>
              </a:extLst>
            </p:cNvPr>
            <p:cNvSpPr/>
            <p:nvPr/>
          </p:nvSpPr>
          <p:spPr>
            <a:xfrm>
              <a:off x="3062952" y="2592301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BAE9AC-0B1C-EC17-55B2-EFD4A8135632}"/>
                </a:ext>
              </a:extLst>
            </p:cNvPr>
            <p:cNvSpPr/>
            <p:nvPr/>
          </p:nvSpPr>
          <p:spPr>
            <a:xfrm>
              <a:off x="3094644" y="2592301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9130139-69A1-D667-4F4B-564E65E2F683}"/>
                </a:ext>
              </a:extLst>
            </p:cNvPr>
            <p:cNvSpPr/>
            <p:nvPr/>
          </p:nvSpPr>
          <p:spPr>
            <a:xfrm>
              <a:off x="3126337" y="2592301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82A66B0-15F8-770C-CB30-CB48F4591E74}"/>
                </a:ext>
              </a:extLst>
            </p:cNvPr>
            <p:cNvSpPr/>
            <p:nvPr/>
          </p:nvSpPr>
          <p:spPr>
            <a:xfrm>
              <a:off x="3031260" y="2623604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B6546D5-D841-0493-AF59-8585D8BCEFD7}"/>
                </a:ext>
              </a:extLst>
            </p:cNvPr>
            <p:cNvSpPr/>
            <p:nvPr/>
          </p:nvSpPr>
          <p:spPr>
            <a:xfrm>
              <a:off x="3062952" y="2623604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370EAD6-F30D-E034-3EBB-19CC1DC2D3C6}"/>
                </a:ext>
              </a:extLst>
            </p:cNvPr>
            <p:cNvSpPr/>
            <p:nvPr/>
          </p:nvSpPr>
          <p:spPr>
            <a:xfrm>
              <a:off x="3094644" y="2623604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9EB207B-FB39-74E6-6DFF-EA6EE73A9126}"/>
                </a:ext>
              </a:extLst>
            </p:cNvPr>
            <p:cNvSpPr/>
            <p:nvPr/>
          </p:nvSpPr>
          <p:spPr>
            <a:xfrm>
              <a:off x="3126337" y="2623604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CEC5D50-9ECA-C50C-480F-24B422509C82}"/>
                </a:ext>
              </a:extLst>
            </p:cNvPr>
            <p:cNvSpPr/>
            <p:nvPr/>
          </p:nvSpPr>
          <p:spPr>
            <a:xfrm>
              <a:off x="3031260" y="2654907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9C813B2-0880-7D35-3F48-0D5FB1DB5FD9}"/>
                </a:ext>
              </a:extLst>
            </p:cNvPr>
            <p:cNvSpPr/>
            <p:nvPr/>
          </p:nvSpPr>
          <p:spPr>
            <a:xfrm>
              <a:off x="3062952" y="2654907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3DD4C0E-8F96-D36E-71FB-2CDECD9DD530}"/>
                </a:ext>
              </a:extLst>
            </p:cNvPr>
            <p:cNvSpPr/>
            <p:nvPr/>
          </p:nvSpPr>
          <p:spPr>
            <a:xfrm>
              <a:off x="3094644" y="2654907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57427FD-6913-2716-5E0B-6AFF51D66F31}"/>
                </a:ext>
              </a:extLst>
            </p:cNvPr>
            <p:cNvSpPr/>
            <p:nvPr/>
          </p:nvSpPr>
          <p:spPr>
            <a:xfrm>
              <a:off x="3126337" y="2654907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5221BDD-7BC0-180E-A89B-0BA8A8EF6E9B}"/>
                </a:ext>
              </a:extLst>
            </p:cNvPr>
            <p:cNvSpPr/>
            <p:nvPr/>
          </p:nvSpPr>
          <p:spPr>
            <a:xfrm>
              <a:off x="3031260" y="2686210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20C4B10-8680-3610-F235-FCECC760C8F8}"/>
                </a:ext>
              </a:extLst>
            </p:cNvPr>
            <p:cNvSpPr/>
            <p:nvPr/>
          </p:nvSpPr>
          <p:spPr>
            <a:xfrm>
              <a:off x="3062952" y="2686210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9562C10-D40D-353D-ABFE-70D7341AC0FA}"/>
                </a:ext>
              </a:extLst>
            </p:cNvPr>
            <p:cNvSpPr/>
            <p:nvPr/>
          </p:nvSpPr>
          <p:spPr>
            <a:xfrm>
              <a:off x="3094644" y="2686210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95CB787-C586-A3B3-6B32-B6BD203DFD0D}"/>
                </a:ext>
              </a:extLst>
            </p:cNvPr>
            <p:cNvSpPr/>
            <p:nvPr/>
          </p:nvSpPr>
          <p:spPr>
            <a:xfrm>
              <a:off x="3126337" y="2686210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1E7D5B02-6278-625F-5AB6-B89801C6A465}"/>
                </a:ext>
              </a:extLst>
            </p:cNvPr>
            <p:cNvSpPr/>
            <p:nvPr/>
          </p:nvSpPr>
          <p:spPr>
            <a:xfrm>
              <a:off x="3031260" y="2721167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EFCAE48F-D866-180B-DDF5-9913CA61EF60}"/>
                </a:ext>
              </a:extLst>
            </p:cNvPr>
            <p:cNvSpPr/>
            <p:nvPr/>
          </p:nvSpPr>
          <p:spPr>
            <a:xfrm>
              <a:off x="3062952" y="2721167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A1A066C1-316D-2697-4EA8-BBA6AEF6E2C3}"/>
                </a:ext>
              </a:extLst>
            </p:cNvPr>
            <p:cNvSpPr/>
            <p:nvPr/>
          </p:nvSpPr>
          <p:spPr>
            <a:xfrm>
              <a:off x="3094644" y="2721167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24E92FA0-9DA1-AE64-4500-44ADD4993DD7}"/>
                </a:ext>
              </a:extLst>
            </p:cNvPr>
            <p:cNvSpPr/>
            <p:nvPr/>
          </p:nvSpPr>
          <p:spPr>
            <a:xfrm>
              <a:off x="3126337" y="2721167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A89C723D-5834-45A7-01A5-8D4C4BC1E2E2}"/>
                </a:ext>
              </a:extLst>
            </p:cNvPr>
            <p:cNvSpPr/>
            <p:nvPr/>
          </p:nvSpPr>
          <p:spPr>
            <a:xfrm>
              <a:off x="3031260" y="2752469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CC9469DC-D6A2-51B8-F200-A9DDAD114B30}"/>
                </a:ext>
              </a:extLst>
            </p:cNvPr>
            <p:cNvSpPr/>
            <p:nvPr/>
          </p:nvSpPr>
          <p:spPr>
            <a:xfrm>
              <a:off x="3062952" y="2752469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AD7FBA5-921E-9D10-5F46-3561734F7002}"/>
                </a:ext>
              </a:extLst>
            </p:cNvPr>
            <p:cNvSpPr/>
            <p:nvPr/>
          </p:nvSpPr>
          <p:spPr>
            <a:xfrm>
              <a:off x="3094644" y="2752469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9E31054-F858-9ADB-9B9D-2B7637AFA942}"/>
                </a:ext>
              </a:extLst>
            </p:cNvPr>
            <p:cNvSpPr/>
            <p:nvPr/>
          </p:nvSpPr>
          <p:spPr>
            <a:xfrm>
              <a:off x="3126337" y="2752469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6456533-30E7-95D7-3D24-64276305EFA0}"/>
                </a:ext>
              </a:extLst>
            </p:cNvPr>
            <p:cNvSpPr/>
            <p:nvPr/>
          </p:nvSpPr>
          <p:spPr>
            <a:xfrm>
              <a:off x="3031260" y="2783773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8246A4CC-E0F6-F94B-BB5F-09F512B5DA30}"/>
                </a:ext>
              </a:extLst>
            </p:cNvPr>
            <p:cNvSpPr/>
            <p:nvPr/>
          </p:nvSpPr>
          <p:spPr>
            <a:xfrm>
              <a:off x="3062952" y="2783773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BB3D2D1-4678-8331-BAE5-FC0847C1BEC8}"/>
                </a:ext>
              </a:extLst>
            </p:cNvPr>
            <p:cNvSpPr/>
            <p:nvPr/>
          </p:nvSpPr>
          <p:spPr>
            <a:xfrm>
              <a:off x="3094644" y="2783773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82732A0-126F-A1CD-C023-F9E280FF45A8}"/>
                </a:ext>
              </a:extLst>
            </p:cNvPr>
            <p:cNvSpPr/>
            <p:nvPr/>
          </p:nvSpPr>
          <p:spPr>
            <a:xfrm>
              <a:off x="3126337" y="2783773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9A769A69-651D-74B4-46E2-8B8354F02EE5}"/>
                </a:ext>
              </a:extLst>
            </p:cNvPr>
            <p:cNvSpPr/>
            <p:nvPr/>
          </p:nvSpPr>
          <p:spPr>
            <a:xfrm>
              <a:off x="3031260" y="2815075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ABE9565E-F299-4D1B-013A-D367133DB66E}"/>
                </a:ext>
              </a:extLst>
            </p:cNvPr>
            <p:cNvSpPr/>
            <p:nvPr/>
          </p:nvSpPr>
          <p:spPr>
            <a:xfrm>
              <a:off x="3062952" y="2815075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1FDA79EC-C9BD-E8CE-BB9C-0398F4680BE8}"/>
                </a:ext>
              </a:extLst>
            </p:cNvPr>
            <p:cNvSpPr/>
            <p:nvPr/>
          </p:nvSpPr>
          <p:spPr>
            <a:xfrm>
              <a:off x="3094644" y="2815075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797DCCBB-E2A6-3D65-60B5-C5B60CD72019}"/>
                </a:ext>
              </a:extLst>
            </p:cNvPr>
            <p:cNvSpPr/>
            <p:nvPr/>
          </p:nvSpPr>
          <p:spPr>
            <a:xfrm>
              <a:off x="3126337" y="2815075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3F717CB3-A857-4792-541D-11D26E530C53}"/>
                </a:ext>
              </a:extLst>
            </p:cNvPr>
            <p:cNvSpPr/>
            <p:nvPr/>
          </p:nvSpPr>
          <p:spPr>
            <a:xfrm>
              <a:off x="2901503" y="2590497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D13B63BB-BE5D-6A43-C253-A64D7D5FF755}"/>
                </a:ext>
              </a:extLst>
            </p:cNvPr>
            <p:cNvSpPr/>
            <p:nvPr/>
          </p:nvSpPr>
          <p:spPr>
            <a:xfrm>
              <a:off x="2933195" y="2590497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CFB8E3B-A2FD-1331-BCC1-9F5F884226E6}"/>
                </a:ext>
              </a:extLst>
            </p:cNvPr>
            <p:cNvSpPr/>
            <p:nvPr/>
          </p:nvSpPr>
          <p:spPr>
            <a:xfrm>
              <a:off x="2964887" y="2590497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4FD3B444-E7FE-CCFB-4EBC-D5F410CF9532}"/>
                </a:ext>
              </a:extLst>
            </p:cNvPr>
            <p:cNvSpPr/>
            <p:nvPr/>
          </p:nvSpPr>
          <p:spPr>
            <a:xfrm>
              <a:off x="2996580" y="2590497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EF693627-5A78-8E5F-4545-632EF020DDC3}"/>
                </a:ext>
              </a:extLst>
            </p:cNvPr>
            <p:cNvSpPr/>
            <p:nvPr/>
          </p:nvSpPr>
          <p:spPr>
            <a:xfrm>
              <a:off x="2901503" y="2621800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A9C99851-B045-4463-75BB-C7248945C118}"/>
                </a:ext>
              </a:extLst>
            </p:cNvPr>
            <p:cNvSpPr/>
            <p:nvPr/>
          </p:nvSpPr>
          <p:spPr>
            <a:xfrm>
              <a:off x="2933195" y="2621800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9349921A-E8EA-03F6-6E5A-B86AECD9DE8D}"/>
                </a:ext>
              </a:extLst>
            </p:cNvPr>
            <p:cNvSpPr/>
            <p:nvPr/>
          </p:nvSpPr>
          <p:spPr>
            <a:xfrm>
              <a:off x="2964887" y="2621800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CFF7DD3-6328-6E7D-49A5-672CF42AC67C}"/>
                </a:ext>
              </a:extLst>
            </p:cNvPr>
            <p:cNvSpPr/>
            <p:nvPr/>
          </p:nvSpPr>
          <p:spPr>
            <a:xfrm>
              <a:off x="2996580" y="2621800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50F765B1-D8DF-FB48-9C4E-7A45CD425683}"/>
                </a:ext>
              </a:extLst>
            </p:cNvPr>
            <p:cNvSpPr/>
            <p:nvPr/>
          </p:nvSpPr>
          <p:spPr>
            <a:xfrm>
              <a:off x="2901503" y="2653103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E83B53D0-7A54-1860-91D2-0B89E8E466BD}"/>
                </a:ext>
              </a:extLst>
            </p:cNvPr>
            <p:cNvSpPr/>
            <p:nvPr/>
          </p:nvSpPr>
          <p:spPr>
            <a:xfrm>
              <a:off x="2933195" y="2653103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146807A6-1E5A-F066-7458-30F817CDBB61}"/>
                </a:ext>
              </a:extLst>
            </p:cNvPr>
            <p:cNvSpPr/>
            <p:nvPr/>
          </p:nvSpPr>
          <p:spPr>
            <a:xfrm>
              <a:off x="2964887" y="2653103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8C7754D6-ADC6-4548-E028-646ECCEAA3BF}"/>
                </a:ext>
              </a:extLst>
            </p:cNvPr>
            <p:cNvSpPr/>
            <p:nvPr/>
          </p:nvSpPr>
          <p:spPr>
            <a:xfrm>
              <a:off x="2996580" y="2653103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579A308-A72E-3ECE-6747-681CFA9CA18F}"/>
                </a:ext>
              </a:extLst>
            </p:cNvPr>
            <p:cNvSpPr/>
            <p:nvPr/>
          </p:nvSpPr>
          <p:spPr>
            <a:xfrm>
              <a:off x="2901503" y="2684405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97218CC4-8D07-66FE-C0E0-A8A54B85ABF3}"/>
                </a:ext>
              </a:extLst>
            </p:cNvPr>
            <p:cNvSpPr/>
            <p:nvPr/>
          </p:nvSpPr>
          <p:spPr>
            <a:xfrm>
              <a:off x="2933195" y="2684405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41151869-D0F7-2D6C-42DA-E86847BB693F}"/>
                </a:ext>
              </a:extLst>
            </p:cNvPr>
            <p:cNvSpPr/>
            <p:nvPr/>
          </p:nvSpPr>
          <p:spPr>
            <a:xfrm>
              <a:off x="2964887" y="2684405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37BBBD8A-E8CB-591D-ACB5-44111FB0E4A5}"/>
                </a:ext>
              </a:extLst>
            </p:cNvPr>
            <p:cNvSpPr/>
            <p:nvPr/>
          </p:nvSpPr>
          <p:spPr>
            <a:xfrm>
              <a:off x="2996580" y="2684405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ED345744-BD81-AC69-15CF-7B1E327DA00E}"/>
                </a:ext>
              </a:extLst>
            </p:cNvPr>
            <p:cNvSpPr/>
            <p:nvPr/>
          </p:nvSpPr>
          <p:spPr>
            <a:xfrm>
              <a:off x="2901503" y="2719363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6B6BA2A8-B197-6576-0314-B15CCCC4F78F}"/>
                </a:ext>
              </a:extLst>
            </p:cNvPr>
            <p:cNvSpPr/>
            <p:nvPr/>
          </p:nvSpPr>
          <p:spPr>
            <a:xfrm>
              <a:off x="2933195" y="2719363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26E3919C-F8A7-2A94-829E-E7C4C1778114}"/>
                </a:ext>
              </a:extLst>
            </p:cNvPr>
            <p:cNvSpPr/>
            <p:nvPr/>
          </p:nvSpPr>
          <p:spPr>
            <a:xfrm>
              <a:off x="2964887" y="2719363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9F40A0F6-7849-E29C-15B2-3AE9B94A8670}"/>
                </a:ext>
              </a:extLst>
            </p:cNvPr>
            <p:cNvSpPr/>
            <p:nvPr/>
          </p:nvSpPr>
          <p:spPr>
            <a:xfrm>
              <a:off x="2996580" y="2719363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96C712F6-DFAA-6024-826D-B41929451037}"/>
                </a:ext>
              </a:extLst>
            </p:cNvPr>
            <p:cNvSpPr/>
            <p:nvPr/>
          </p:nvSpPr>
          <p:spPr>
            <a:xfrm>
              <a:off x="2901503" y="2750665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FD9C9888-BA85-94D7-AA58-1002CC62F9E4}"/>
                </a:ext>
              </a:extLst>
            </p:cNvPr>
            <p:cNvSpPr/>
            <p:nvPr/>
          </p:nvSpPr>
          <p:spPr>
            <a:xfrm>
              <a:off x="2933195" y="2750665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FCB402CD-1D66-1560-7396-292EB0EA0052}"/>
                </a:ext>
              </a:extLst>
            </p:cNvPr>
            <p:cNvSpPr/>
            <p:nvPr/>
          </p:nvSpPr>
          <p:spPr>
            <a:xfrm>
              <a:off x="2964887" y="2750665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33D6B272-2705-FF6E-0DF1-6E29D68FF84E}"/>
                </a:ext>
              </a:extLst>
            </p:cNvPr>
            <p:cNvSpPr/>
            <p:nvPr/>
          </p:nvSpPr>
          <p:spPr>
            <a:xfrm>
              <a:off x="2996580" y="2750665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90474353-FF1F-447D-0CAD-2F980D1CB06D}"/>
                </a:ext>
              </a:extLst>
            </p:cNvPr>
            <p:cNvSpPr/>
            <p:nvPr/>
          </p:nvSpPr>
          <p:spPr>
            <a:xfrm>
              <a:off x="2901503" y="2781969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EC8DDDF7-A515-1800-9BEC-0A08A4C7C0E1}"/>
                </a:ext>
              </a:extLst>
            </p:cNvPr>
            <p:cNvSpPr/>
            <p:nvPr/>
          </p:nvSpPr>
          <p:spPr>
            <a:xfrm>
              <a:off x="2933195" y="2781969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858B7F71-580B-943C-769B-532A90FF63CC}"/>
                </a:ext>
              </a:extLst>
            </p:cNvPr>
            <p:cNvSpPr/>
            <p:nvPr/>
          </p:nvSpPr>
          <p:spPr>
            <a:xfrm>
              <a:off x="2964887" y="2781969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EC7E5910-A8A0-47D0-0D8F-E9D0B54B7FCA}"/>
                </a:ext>
              </a:extLst>
            </p:cNvPr>
            <p:cNvSpPr/>
            <p:nvPr/>
          </p:nvSpPr>
          <p:spPr>
            <a:xfrm>
              <a:off x="2996580" y="2781969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D3034220-4D1E-47ED-650E-CC2D737DB337}"/>
                </a:ext>
              </a:extLst>
            </p:cNvPr>
            <p:cNvSpPr/>
            <p:nvPr/>
          </p:nvSpPr>
          <p:spPr>
            <a:xfrm>
              <a:off x="2901503" y="2813271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29ACE9D9-BE2F-B74A-FB48-3073F850F5FF}"/>
                </a:ext>
              </a:extLst>
            </p:cNvPr>
            <p:cNvSpPr/>
            <p:nvPr/>
          </p:nvSpPr>
          <p:spPr>
            <a:xfrm>
              <a:off x="2933195" y="2813271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8CBE305-C1EC-7F84-8263-0C4C11CEDA30}"/>
                </a:ext>
              </a:extLst>
            </p:cNvPr>
            <p:cNvSpPr/>
            <p:nvPr/>
          </p:nvSpPr>
          <p:spPr>
            <a:xfrm>
              <a:off x="2964887" y="2813271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98F273C-5471-A1DB-A4C5-D8705ED68F3B}"/>
                </a:ext>
              </a:extLst>
            </p:cNvPr>
            <p:cNvSpPr/>
            <p:nvPr/>
          </p:nvSpPr>
          <p:spPr>
            <a:xfrm>
              <a:off x="2996580" y="2813271"/>
              <a:ext cx="27165" cy="2785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216" name="TextBox 215">
            <a:extLst>
              <a:ext uri="{FF2B5EF4-FFF2-40B4-BE49-F238E27FC236}">
                <a16:creationId xmlns:a16="http://schemas.microsoft.com/office/drawing/2014/main" id="{767094CD-689E-EF9F-BE1D-A4DB4A9D670D}"/>
              </a:ext>
            </a:extLst>
          </p:cNvPr>
          <p:cNvSpPr txBox="1"/>
          <p:nvPr/>
        </p:nvSpPr>
        <p:spPr>
          <a:xfrm>
            <a:off x="9243316" y="3583814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Oven</a:t>
            </a:r>
          </a:p>
          <a:p>
            <a:pPr algn="ctr"/>
            <a:r>
              <a:rPr lang="en-DE" dirty="0"/>
              <a:t>Section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F967914E-BB1A-E8C6-9B0F-D104EEB4028D}"/>
              </a:ext>
            </a:extLst>
          </p:cNvPr>
          <p:cNvSpPr txBox="1"/>
          <p:nvPr/>
        </p:nvSpPr>
        <p:spPr>
          <a:xfrm>
            <a:off x="5940985" y="3585600"/>
            <a:ext cx="1059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Pumping</a:t>
            </a:r>
          </a:p>
          <a:p>
            <a:pPr algn="ctr"/>
            <a:r>
              <a:rPr lang="en-DE" dirty="0"/>
              <a:t>Section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CF093509-CAEA-CFB9-1CBF-29417E58C72C}"/>
              </a:ext>
            </a:extLst>
          </p:cNvPr>
          <p:cNvSpPr txBox="1"/>
          <p:nvPr/>
        </p:nvSpPr>
        <p:spPr>
          <a:xfrm>
            <a:off x="2512778" y="3585600"/>
            <a:ext cx="1029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Science </a:t>
            </a:r>
          </a:p>
          <a:p>
            <a:pPr algn="ctr"/>
            <a:r>
              <a:rPr lang="en-DE" dirty="0"/>
              <a:t>Section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A2B04DD-BC8A-FD15-CEEE-E71F55EE275F}"/>
              </a:ext>
            </a:extLst>
          </p:cNvPr>
          <p:cNvSpPr txBox="1"/>
          <p:nvPr/>
        </p:nvSpPr>
        <p:spPr>
          <a:xfrm>
            <a:off x="2539677" y="2066851"/>
            <a:ext cx="975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Quantum</a:t>
            </a:r>
          </a:p>
          <a:p>
            <a:pPr algn="ctr"/>
            <a:r>
              <a:rPr lang="en-DE" sz="14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Computer</a:t>
            </a:r>
          </a:p>
        </p:txBody>
      </p:sp>
    </p:spTree>
    <p:extLst>
      <p:ext uri="{BB962C8B-B14F-4D97-AF65-F5344CB8AC3E}">
        <p14:creationId xmlns:p14="http://schemas.microsoft.com/office/powerpoint/2010/main" val="559145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2843</TotalTime>
  <Words>119</Words>
  <Application>Microsoft Macintosh PowerPoint</Application>
  <PresentationFormat>Widescreen</PresentationFormat>
  <Paragraphs>119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Amin Zamani</dc:creator>
  <cp:lastModifiedBy>Amin Zamani</cp:lastModifiedBy>
  <cp:revision>2</cp:revision>
  <dcterms:created xsi:type="dcterms:W3CDTF">2025-08-13T08:16:59Z</dcterms:created>
  <dcterms:modified xsi:type="dcterms:W3CDTF">2025-08-15T07:40:08Z</dcterms:modified>
</cp:coreProperties>
</file>