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varScale="1">
        <p:scale>
          <a:sx n="77" d="100"/>
          <a:sy n="77" d="100"/>
        </p:scale>
        <p:origin x="28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5/8/2019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dealerships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Work done By:</a:t>
            </a:r>
          </a:p>
          <a:p>
            <a:r>
              <a:rPr lang="en-US" sz="2400" dirty="0" smtClean="0"/>
              <a:t>Amin </a:t>
            </a:r>
            <a:r>
              <a:rPr lang="en-US" sz="2400" dirty="0" err="1" smtClean="0"/>
              <a:t>Alsultan</a:t>
            </a:r>
            <a:endParaRPr lang="en-US" sz="2400" dirty="0"/>
          </a:p>
        </p:txBody>
      </p:sp>
    </p:spTree>
    <p:extLst>
      <p:ext uri="{BB962C8B-B14F-4D97-AF65-F5344CB8AC3E}">
        <p14:creationId xmlns:p14="http://schemas.microsoft.com/office/powerpoint/2010/main" val="276311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521" y="2016124"/>
            <a:ext cx="5729996" cy="3449638"/>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122683" y="2016124"/>
            <a:ext cx="5934075" cy="3449638"/>
          </a:xfrm>
          <a:prstGeom prst="rect">
            <a:avLst/>
          </a:prstGeom>
          <a:noFill/>
          <a:ln>
            <a:noFill/>
          </a:ln>
        </p:spPr>
      </p:pic>
    </p:spTree>
    <p:extLst>
      <p:ext uri="{BB962C8B-B14F-4D97-AF65-F5344CB8AC3E}">
        <p14:creationId xmlns:p14="http://schemas.microsoft.com/office/powerpoint/2010/main" val="109292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2144" y="2016125"/>
            <a:ext cx="5351072" cy="3449638"/>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548569" y="2041525"/>
            <a:ext cx="5188320" cy="3333750"/>
          </a:xfrm>
          <a:prstGeom prst="rect">
            <a:avLst/>
          </a:prstGeom>
          <a:noFill/>
          <a:ln>
            <a:noFill/>
          </a:ln>
        </p:spPr>
      </p:pic>
    </p:spTree>
    <p:extLst>
      <p:ext uri="{BB962C8B-B14F-4D97-AF65-F5344CB8AC3E}">
        <p14:creationId xmlns:p14="http://schemas.microsoft.com/office/powerpoint/2010/main" val="128813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a:t>
            </a:r>
            <a:r>
              <a:rPr lang="en-US" dirty="0"/>
              <a:t>project is all about facilitating our customers to buy their best item by making the best decisions through our system. Our system completely fulfills the customer’s needs as it has a well-organized interface that everyone will easily use and find a search function for their choice. This system is completely according to the customer’s interest and provides benefits of decision making at their home. So, we meet our goal and expectations quiet efficiently and want to add more and more content in the database for our customers. And we want to have some extensions also to provide more benefits to our customers like online booking for vehicles.</a:t>
            </a:r>
          </a:p>
          <a:p>
            <a:r>
              <a:rPr lang="en-US" dirty="0"/>
              <a:t>         This system needs more and more data to view customers and for the searching facility if we have more content related to that search it will be more effective for our customers. This system can be extended for online booking of their desired item to avoid conflicts of interest in between two customers. We have learned a lot from this project and improve our knowledge related to implementations for such type of projects. We use typical software development lifecycle by gathering requirements then design a system. During implementation, we face some problems in requirements. So, it is most important to have a clear cut and specific requirement details to implement a system perfectly. We will next time take extra care for requirements gathering and analysis in order to make the project successful and to fulfill customers and clients desires.</a:t>
            </a:r>
          </a:p>
          <a:p>
            <a:endParaRPr lang="en-US" dirty="0"/>
          </a:p>
        </p:txBody>
      </p:sp>
    </p:spTree>
    <p:extLst>
      <p:ext uri="{BB962C8B-B14F-4D97-AF65-F5344CB8AC3E}">
        <p14:creationId xmlns:p14="http://schemas.microsoft.com/office/powerpoint/2010/main" val="47159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Dealership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5701594"/>
              </p:ext>
            </p:extLst>
          </p:nvPr>
        </p:nvGraphicFramePr>
        <p:xfrm>
          <a:off x="1553228" y="1995066"/>
          <a:ext cx="9501626" cy="3491756"/>
        </p:xfrm>
        <a:graphic>
          <a:graphicData uri="http://schemas.openxmlformats.org/drawingml/2006/table">
            <a:tbl>
              <a:tblPr firstRow="1" firstCol="1" bandRow="1">
                <a:tableStyleId>{5C22544A-7EE6-4342-B048-85BDC9FD1C3A}</a:tableStyleId>
              </a:tblPr>
              <a:tblGrid>
                <a:gridCol w="8129437">
                  <a:extLst>
                    <a:ext uri="{9D8B030D-6E8A-4147-A177-3AD203B41FA5}">
                      <a16:colId xmlns:a16="http://schemas.microsoft.com/office/drawing/2014/main" val="2063544776"/>
                    </a:ext>
                  </a:extLst>
                </a:gridCol>
                <a:gridCol w="1372189">
                  <a:extLst>
                    <a:ext uri="{9D8B030D-6E8A-4147-A177-3AD203B41FA5}">
                      <a16:colId xmlns:a16="http://schemas.microsoft.com/office/drawing/2014/main" val="3045980971"/>
                    </a:ext>
                  </a:extLst>
                </a:gridCol>
              </a:tblGrid>
              <a:tr h="250324">
                <a:tc>
                  <a:txBody>
                    <a:bodyPr/>
                    <a:lstStyle/>
                    <a:p>
                      <a:pPr marL="0" marR="0">
                        <a:lnSpc>
                          <a:spcPct val="107000"/>
                        </a:lnSpc>
                        <a:spcBef>
                          <a:spcPts val="0"/>
                        </a:spcBef>
                        <a:spcAft>
                          <a:spcPts val="0"/>
                        </a:spcAft>
                      </a:pPr>
                      <a:r>
                        <a:rPr lang="en-US" sz="1100">
                          <a:effectLst/>
                        </a:rPr>
                        <a:t>Abstract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1472682601"/>
                  </a:ext>
                </a:extLst>
              </a:tr>
              <a:tr h="250324">
                <a:tc>
                  <a:txBody>
                    <a:bodyPr/>
                    <a:lstStyle/>
                    <a:p>
                      <a:pPr marL="0" marR="0">
                        <a:lnSpc>
                          <a:spcPct val="107000"/>
                        </a:lnSpc>
                        <a:spcBef>
                          <a:spcPts val="0"/>
                        </a:spcBef>
                        <a:spcAft>
                          <a:spcPts val="0"/>
                        </a:spcAft>
                      </a:pPr>
                      <a:r>
                        <a:rPr lang="en-US" sz="1100">
                          <a:effectLst/>
                        </a:rPr>
                        <a:t>Introduction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752025742"/>
                  </a:ext>
                </a:extLst>
              </a:tr>
              <a:tr h="250324">
                <a:tc>
                  <a:txBody>
                    <a:bodyPr/>
                    <a:lstStyle/>
                    <a:p>
                      <a:pPr marL="0" marR="0">
                        <a:lnSpc>
                          <a:spcPct val="107000"/>
                        </a:lnSpc>
                        <a:spcBef>
                          <a:spcPts val="0"/>
                        </a:spcBef>
                        <a:spcAft>
                          <a:spcPts val="0"/>
                        </a:spcAft>
                      </a:pPr>
                      <a:r>
                        <a:rPr lang="en-US" sz="1100">
                          <a:effectLst/>
                        </a:rPr>
                        <a:t>Literature Review</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1966120684"/>
                  </a:ext>
                </a:extLst>
              </a:tr>
              <a:tr h="241886">
                <a:tc>
                  <a:txBody>
                    <a:bodyPr/>
                    <a:lstStyle/>
                    <a:p>
                      <a:pPr marL="0" marR="0">
                        <a:lnSpc>
                          <a:spcPct val="107000"/>
                        </a:lnSpc>
                        <a:spcBef>
                          <a:spcPts val="0"/>
                        </a:spcBef>
                        <a:spcAft>
                          <a:spcPts val="0"/>
                        </a:spcAft>
                      </a:pPr>
                      <a:r>
                        <a:rPr lang="en-US" sz="1100">
                          <a:effectLst/>
                        </a:rPr>
                        <a:t>Design Methodology</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1925972755"/>
                  </a:ext>
                </a:extLst>
              </a:tr>
              <a:tr h="250324">
                <a:tc>
                  <a:txBody>
                    <a:bodyPr/>
                    <a:lstStyle/>
                    <a:p>
                      <a:pPr marL="0" marR="0">
                        <a:lnSpc>
                          <a:spcPct val="107000"/>
                        </a:lnSpc>
                        <a:spcBef>
                          <a:spcPts val="0"/>
                        </a:spcBef>
                        <a:spcAft>
                          <a:spcPts val="0"/>
                        </a:spcAft>
                      </a:pPr>
                      <a:r>
                        <a:rPr lang="en-US" sz="1100">
                          <a:effectLst/>
                        </a:rPr>
                        <a:t>Requirements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39780158"/>
                  </a:ext>
                </a:extLst>
              </a:tr>
              <a:tr h="250324">
                <a:tc>
                  <a:txBody>
                    <a:bodyPr/>
                    <a:lstStyle/>
                    <a:p>
                      <a:pPr marL="0" marR="0">
                        <a:lnSpc>
                          <a:spcPct val="107000"/>
                        </a:lnSpc>
                        <a:spcBef>
                          <a:spcPts val="0"/>
                        </a:spcBef>
                        <a:spcAft>
                          <a:spcPts val="0"/>
                        </a:spcAft>
                      </a:pPr>
                      <a:r>
                        <a:rPr lang="en-US" sz="1100">
                          <a:effectLst/>
                        </a:rPr>
                        <a:t>Use Cases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3179690401"/>
                  </a:ext>
                </a:extLst>
              </a:tr>
              <a:tr h="250324">
                <a:tc>
                  <a:txBody>
                    <a:bodyPr/>
                    <a:lstStyle/>
                    <a:p>
                      <a:pPr marL="0" marR="0">
                        <a:lnSpc>
                          <a:spcPct val="107000"/>
                        </a:lnSpc>
                        <a:spcBef>
                          <a:spcPts val="0"/>
                        </a:spcBef>
                        <a:spcAft>
                          <a:spcPts val="0"/>
                        </a:spcAft>
                      </a:pPr>
                      <a:r>
                        <a:rPr lang="en-US" sz="1100">
                          <a:effectLst/>
                        </a:rPr>
                        <a:t>Physical System</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3858984143"/>
                  </a:ext>
                </a:extLst>
              </a:tr>
              <a:tr h="250324">
                <a:tc>
                  <a:txBody>
                    <a:bodyPr/>
                    <a:lstStyle/>
                    <a:p>
                      <a:pPr marL="0" marR="0">
                        <a:lnSpc>
                          <a:spcPct val="107000"/>
                        </a:lnSpc>
                        <a:spcBef>
                          <a:spcPts val="0"/>
                        </a:spcBef>
                        <a:spcAft>
                          <a:spcPts val="0"/>
                        </a:spcAft>
                      </a:pPr>
                      <a:r>
                        <a:rPr lang="en-US" sz="1100">
                          <a:effectLst/>
                        </a:rPr>
                        <a:t>User Interface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110688674"/>
                  </a:ext>
                </a:extLst>
              </a:tr>
              <a:tr h="241886">
                <a:tc>
                  <a:txBody>
                    <a:bodyPr/>
                    <a:lstStyle/>
                    <a:p>
                      <a:pPr marL="0" marR="0">
                        <a:lnSpc>
                          <a:spcPct val="107000"/>
                        </a:lnSpc>
                        <a:spcBef>
                          <a:spcPts val="0"/>
                        </a:spcBef>
                        <a:spcAft>
                          <a:spcPts val="0"/>
                        </a:spcAft>
                      </a:pPr>
                      <a:r>
                        <a:rPr lang="en-US" sz="1100">
                          <a:effectLst/>
                        </a:rPr>
                        <a:t>Database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3188664207"/>
                  </a:ext>
                </a:extLst>
              </a:tr>
              <a:tr h="173371">
                <a:tc>
                  <a:txBody>
                    <a:bodyPr/>
                    <a:lstStyle/>
                    <a:p>
                      <a:pPr marL="0" marR="0">
                        <a:lnSpc>
                          <a:spcPct val="107000"/>
                        </a:lnSpc>
                        <a:spcBef>
                          <a:spcPts val="0"/>
                        </a:spcBef>
                        <a:spcAft>
                          <a:spcPts val="0"/>
                        </a:spcAft>
                      </a:pPr>
                      <a:r>
                        <a:rPr lang="en-US" sz="1100">
                          <a:effectLst/>
                        </a:rPr>
                        <a:t>Implementation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531270790"/>
                  </a:ext>
                </a:extLst>
              </a:tr>
              <a:tr h="173371">
                <a:tc>
                  <a:txBody>
                    <a:bodyPr/>
                    <a:lstStyle/>
                    <a:p>
                      <a:pPr marL="0" marR="0">
                        <a:lnSpc>
                          <a:spcPct val="107000"/>
                        </a:lnSpc>
                        <a:spcBef>
                          <a:spcPts val="0"/>
                        </a:spcBef>
                        <a:spcAft>
                          <a:spcPts val="0"/>
                        </a:spcAft>
                      </a:pPr>
                      <a:r>
                        <a:rPr lang="en-US" sz="1100">
                          <a:effectLst/>
                        </a:rPr>
                        <a:t>Tools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276340497"/>
                  </a:ext>
                </a:extLst>
              </a:tr>
              <a:tr h="173371">
                <a:tc>
                  <a:txBody>
                    <a:bodyPr/>
                    <a:lstStyle/>
                    <a:p>
                      <a:pPr marL="0" marR="0">
                        <a:lnSpc>
                          <a:spcPct val="107000"/>
                        </a:lnSpc>
                        <a:spcBef>
                          <a:spcPts val="0"/>
                        </a:spcBef>
                        <a:spcAft>
                          <a:spcPts val="0"/>
                        </a:spcAft>
                      </a:pPr>
                      <a:r>
                        <a:rPr lang="en-US" sz="1100">
                          <a:effectLst/>
                        </a:rPr>
                        <a:t>Programming Language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16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2003257090"/>
                  </a:ext>
                </a:extLst>
              </a:tr>
              <a:tr h="173371">
                <a:tc>
                  <a:txBody>
                    <a:bodyPr/>
                    <a:lstStyle/>
                    <a:p>
                      <a:pPr marL="0" marR="0">
                        <a:lnSpc>
                          <a:spcPct val="107000"/>
                        </a:lnSpc>
                        <a:spcBef>
                          <a:spcPts val="0"/>
                        </a:spcBef>
                        <a:spcAft>
                          <a:spcPts val="0"/>
                        </a:spcAft>
                      </a:pPr>
                      <a:r>
                        <a:rPr lang="en-US" sz="1100">
                          <a:effectLst/>
                        </a:rPr>
                        <a:t>Coding</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16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4130354707"/>
                  </a:ext>
                </a:extLst>
              </a:tr>
              <a:tr h="173371">
                <a:tc>
                  <a:txBody>
                    <a:bodyPr/>
                    <a:lstStyle/>
                    <a:p>
                      <a:pPr marL="0" marR="0">
                        <a:lnSpc>
                          <a:spcPct val="107000"/>
                        </a:lnSpc>
                        <a:spcBef>
                          <a:spcPts val="0"/>
                        </a:spcBef>
                        <a:spcAft>
                          <a:spcPts val="0"/>
                        </a:spcAft>
                      </a:pPr>
                      <a:r>
                        <a:rPr lang="en-US" sz="1100">
                          <a:effectLst/>
                        </a:rPr>
                        <a:t>Testing</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18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2923672981"/>
                  </a:ext>
                </a:extLst>
              </a:tr>
              <a:tr h="173371">
                <a:tc>
                  <a:txBody>
                    <a:bodyPr/>
                    <a:lstStyle/>
                    <a:p>
                      <a:pPr marL="0" marR="0">
                        <a:lnSpc>
                          <a:spcPct val="107000"/>
                        </a:lnSpc>
                        <a:spcBef>
                          <a:spcPts val="0"/>
                        </a:spcBef>
                        <a:spcAft>
                          <a:spcPts val="0"/>
                        </a:spcAft>
                      </a:pPr>
                      <a:r>
                        <a:rPr lang="en-US" sz="1100">
                          <a:effectLst/>
                        </a:rPr>
                        <a:t>Completion Process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a:effectLst/>
                        </a:rPr>
                        <a:t>18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3567079411"/>
                  </a:ext>
                </a:extLst>
              </a:tr>
              <a:tr h="173371">
                <a:tc>
                  <a:txBody>
                    <a:bodyPr/>
                    <a:lstStyle/>
                    <a:p>
                      <a:pPr marL="0" marR="0">
                        <a:lnSpc>
                          <a:spcPct val="107000"/>
                        </a:lnSpc>
                        <a:spcBef>
                          <a:spcPts val="0"/>
                        </a:spcBef>
                        <a:spcAft>
                          <a:spcPts val="0"/>
                        </a:spcAft>
                      </a:pPr>
                      <a:r>
                        <a:rPr lang="en-US" sz="1100">
                          <a:effectLst/>
                        </a:rPr>
                        <a:t>Conclusion &amp; Future WORK</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tc>
                  <a:txBody>
                    <a:bodyPr/>
                    <a:lstStyle/>
                    <a:p>
                      <a:pPr marL="0" marR="0" algn="ctr">
                        <a:lnSpc>
                          <a:spcPct val="107000"/>
                        </a:lnSpc>
                        <a:spcBef>
                          <a:spcPts val="0"/>
                        </a:spcBef>
                        <a:spcAft>
                          <a:spcPts val="0"/>
                        </a:spcAft>
                      </a:pPr>
                      <a:r>
                        <a:rPr lang="en-US" sz="1100" dirty="0">
                          <a:effectLst/>
                        </a:rPr>
                        <a:t>19</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753" marR="60753" marT="0" marB="0"/>
                </a:tc>
                <a:extLst>
                  <a:ext uri="{0D108BD9-81ED-4DB2-BD59-A6C34878D82A}">
                    <a16:rowId xmlns:a16="http://schemas.microsoft.com/office/drawing/2014/main" val="3775364136"/>
                  </a:ext>
                </a:extLst>
              </a:tr>
            </a:tbl>
          </a:graphicData>
        </a:graphic>
      </p:graphicFrame>
    </p:spTree>
    <p:extLst>
      <p:ext uri="{BB962C8B-B14F-4D97-AF65-F5344CB8AC3E}">
        <p14:creationId xmlns:p14="http://schemas.microsoft.com/office/powerpoint/2010/main" val="349270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QUALITY Cars Seller is a project about vehicles retailing and shipping. The system is designed to accommodate all types of customers to understand the market and take the best decision for their vehicles. Our system reduces the cost of visiting markets and search for their desired thing and compromising on your one or more desires while buying because of less choice and option at the time of purchasing. Our system provides the old and new variety of vehicles according to the customer’s interest that they will love to buy so it makes a lot easy for them to choose best for them in one place.  </a:t>
            </a:r>
          </a:p>
          <a:p>
            <a:endParaRPr lang="en-US" dirty="0"/>
          </a:p>
        </p:txBody>
      </p:sp>
    </p:spTree>
    <p:extLst>
      <p:ext uri="{BB962C8B-B14F-4D97-AF65-F5344CB8AC3E}">
        <p14:creationId xmlns:p14="http://schemas.microsoft.com/office/powerpoint/2010/main" val="369246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There </a:t>
            </a:r>
            <a:r>
              <a:rPr lang="en-US" dirty="0"/>
              <a:t>are only two use case scenarios for customer and admin will not have any interface </a:t>
            </a:r>
            <a:r>
              <a:rPr lang="en-US" dirty="0" smtClean="0"/>
              <a:t>they will </a:t>
            </a:r>
            <a:r>
              <a:rPr lang="en-US" dirty="0"/>
              <a:t>add or remove data from database.</a:t>
            </a:r>
          </a:p>
          <a:p>
            <a:pPr lvl="0"/>
            <a:r>
              <a:rPr lang="en-US" dirty="0" smtClean="0"/>
              <a:t>1- View </a:t>
            </a:r>
            <a:r>
              <a:rPr lang="en-US" dirty="0"/>
              <a:t>item</a:t>
            </a:r>
          </a:p>
          <a:p>
            <a:r>
              <a:rPr lang="en-US" dirty="0" smtClean="0"/>
              <a:t>2- Search </a:t>
            </a:r>
            <a:r>
              <a:rPr lang="en-US" dirty="0"/>
              <a:t>item</a:t>
            </a:r>
            <a:endParaRPr lang="en-US" dirty="0"/>
          </a:p>
        </p:txBody>
      </p:sp>
    </p:spTree>
    <p:extLst>
      <p:ext uri="{BB962C8B-B14F-4D97-AF65-F5344CB8AC3E}">
        <p14:creationId xmlns:p14="http://schemas.microsoft.com/office/powerpoint/2010/main" val="226566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50937"/>
            <a:ext cx="9603275" cy="1402817"/>
          </a:xfrm>
        </p:spPr>
        <p:txBody>
          <a:bodyPr>
            <a:normAutofit/>
          </a:bodyPr>
          <a:lstStyle/>
          <a:p>
            <a:r>
              <a:rPr lang="en-US" sz="2400" dirty="0"/>
              <a:t>This page is showing </a:t>
            </a:r>
            <a:r>
              <a:rPr lang="en-US" sz="2400" dirty="0" err="1"/>
              <a:t>vehical</a:t>
            </a:r>
            <a:r>
              <a:rPr lang="en-US" sz="2400" dirty="0"/>
              <a:t> name </a:t>
            </a:r>
            <a:r>
              <a:rPr lang="en-US" sz="2400" dirty="0" err="1"/>
              <a:t>pictue</a:t>
            </a:r>
            <a:r>
              <a:rPr lang="en-US" sz="2400" dirty="0"/>
              <a:t> and price for the sake of </a:t>
            </a:r>
            <a:r>
              <a:rPr lang="en-US" sz="2400" dirty="0" err="1"/>
              <a:t>conviente</a:t>
            </a:r>
            <a:r>
              <a:rPr lang="en-US" sz="2400" dirty="0"/>
              <a:t> to our customers.</a:t>
            </a: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47" y="2128859"/>
            <a:ext cx="6009915" cy="3449638"/>
          </a:xfrm>
          <a:prstGeom prst="rect">
            <a:avLst/>
          </a:prstGeom>
          <a:noFill/>
          <a:ln>
            <a:noFill/>
          </a:ln>
        </p:spPr>
      </p:pic>
    </p:spTree>
    <p:extLst>
      <p:ext uri="{BB962C8B-B14F-4D97-AF65-F5344CB8AC3E}">
        <p14:creationId xmlns:p14="http://schemas.microsoft.com/office/powerpoint/2010/main" val="280370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Searching</a:t>
            </a:r>
            <a:br>
              <a:rPr lang="en-US" dirty="0" smtClean="0"/>
            </a:b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9923" y="2504641"/>
            <a:ext cx="5953150" cy="3449638"/>
          </a:xfrm>
          <a:prstGeom prst="rect">
            <a:avLst/>
          </a:prstGeom>
          <a:noFill/>
          <a:ln>
            <a:noFill/>
          </a:ln>
        </p:spPr>
      </p:pic>
      <p:sp>
        <p:nvSpPr>
          <p:cNvPr id="5" name="Rectangle 4"/>
          <p:cNvSpPr/>
          <p:nvPr/>
        </p:nvSpPr>
        <p:spPr>
          <a:xfrm>
            <a:off x="1451579" y="1853754"/>
            <a:ext cx="6096000" cy="923330"/>
          </a:xfrm>
          <a:prstGeom prst="rect">
            <a:avLst/>
          </a:prstGeom>
        </p:spPr>
        <p:txBody>
          <a:bodyPr>
            <a:spAutoFit/>
          </a:bodyPr>
          <a:lstStyle/>
          <a:p>
            <a:r>
              <a:rPr lang="en-US" dirty="0">
                <a:latin typeface="Times New Roman" panose="02020603050405020304" pitchFamily="18" charset="0"/>
                <a:ea typeface="Calibri" panose="020F0502020204030204" pitchFamily="34" charset="0"/>
              </a:rPr>
              <a:t>The below page represents the searching function where customer inputs the required fields, and click on the search </a:t>
            </a:r>
            <a:r>
              <a:rPr lang="en-US" dirty="0" smtClean="0">
                <a:latin typeface="Times New Roman" panose="02020603050405020304" pitchFamily="18" charset="0"/>
                <a:ea typeface="Calibri" panose="020F0502020204030204" pitchFamily="34" charset="0"/>
              </a:rPr>
              <a:t>button.</a:t>
            </a:r>
            <a:endParaRPr lang="en-US" dirty="0"/>
          </a:p>
        </p:txBody>
      </p:sp>
    </p:spTree>
    <p:extLst>
      <p:ext uri="{BB962C8B-B14F-4D97-AF65-F5344CB8AC3E}">
        <p14:creationId xmlns:p14="http://schemas.microsoft.com/office/powerpoint/2010/main" val="385483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a:xfrm>
            <a:off x="1451579" y="2015732"/>
            <a:ext cx="9603275" cy="3884027"/>
          </a:xfrm>
        </p:spPr>
        <p:txBody>
          <a:bodyPr/>
          <a:lstStyle/>
          <a:p>
            <a:r>
              <a:rPr lang="en-US" dirty="0"/>
              <a:t>Our system uses SQL database for storing vehicles data, and we have created table with specific fields to store our data in the correct format. Here is the illustration of our database table</a:t>
            </a:r>
            <a:r>
              <a:rPr lang="en-US" dirty="0" smtClean="0"/>
              <a:t>.</a:t>
            </a:r>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499981" y="2864546"/>
            <a:ext cx="5943600" cy="2857500"/>
          </a:xfrm>
          <a:prstGeom prst="rect">
            <a:avLst/>
          </a:prstGeom>
          <a:noFill/>
          <a:ln>
            <a:noFill/>
          </a:ln>
        </p:spPr>
      </p:pic>
    </p:spTree>
    <p:extLst>
      <p:ext uri="{BB962C8B-B14F-4D97-AF65-F5344CB8AC3E}">
        <p14:creationId xmlns:p14="http://schemas.microsoft.com/office/powerpoint/2010/main" val="203774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578" y="2059547"/>
            <a:ext cx="8021169" cy="3362794"/>
          </a:xfrm>
          <a:prstGeom prst="rect">
            <a:avLst/>
          </a:prstGeom>
          <a:noFill/>
          <a:ln>
            <a:noFill/>
          </a:ln>
        </p:spPr>
      </p:pic>
    </p:spTree>
    <p:extLst>
      <p:ext uri="{BB962C8B-B14F-4D97-AF65-F5344CB8AC3E}">
        <p14:creationId xmlns:p14="http://schemas.microsoft.com/office/powerpoint/2010/main" val="269690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1322" y="2016125"/>
            <a:ext cx="3646759" cy="3449638"/>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554249" y="2326481"/>
            <a:ext cx="5943600" cy="2828925"/>
          </a:xfrm>
          <a:prstGeom prst="rect">
            <a:avLst/>
          </a:prstGeom>
          <a:noFill/>
          <a:ln>
            <a:noFill/>
          </a:ln>
        </p:spPr>
      </p:pic>
    </p:spTree>
    <p:extLst>
      <p:ext uri="{BB962C8B-B14F-4D97-AF65-F5344CB8AC3E}">
        <p14:creationId xmlns:p14="http://schemas.microsoft.com/office/powerpoint/2010/main" val="33753288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36</TotalTime>
  <Words>544</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Times New Roman</vt:lpstr>
      <vt:lpstr>Gallery</vt:lpstr>
      <vt:lpstr>Car dealerships</vt:lpstr>
      <vt:lpstr>Car Dealership</vt:lpstr>
      <vt:lpstr>Introduction </vt:lpstr>
      <vt:lpstr>Use Cases </vt:lpstr>
      <vt:lpstr>This page is showing vehical name pictue and price for the sake of conviente to our customers.</vt:lpstr>
      <vt:lpstr>Searching  </vt:lpstr>
      <vt:lpstr>Database</vt:lpstr>
      <vt:lpstr>Database</vt:lpstr>
      <vt:lpstr>Code</vt:lpstr>
      <vt:lpstr>Code</vt:lpstr>
      <vt:lpstr>Code</vt:lpstr>
      <vt:lpstr>Conclusion and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dtroyer</dc:creator>
  <cp:lastModifiedBy>dtroyer</cp:lastModifiedBy>
  <cp:revision>4</cp:revision>
  <dcterms:created xsi:type="dcterms:W3CDTF">2019-05-08T15:19:56Z</dcterms:created>
  <dcterms:modified xsi:type="dcterms:W3CDTF">2019-05-08T15:56:03Z</dcterms:modified>
</cp:coreProperties>
</file>