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31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6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661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7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4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AFB4-6B31-4001-BDC2-0AA843140E9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2F632E-9FB8-4E40-948B-5A443F16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10175"/>
          </a:xfrm>
        </p:spPr>
        <p:txBody>
          <a:bodyPr/>
          <a:lstStyle/>
          <a:p>
            <a:r>
              <a:rPr lang="en-US" dirty="0" smtClean="0"/>
              <a:t>Online Tutor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535382"/>
            <a:ext cx="10058400" cy="3588326"/>
          </a:xfrm>
        </p:spPr>
        <p:txBody>
          <a:bodyPr/>
          <a:lstStyle/>
          <a:p>
            <a:r>
              <a:rPr lang="en-US" dirty="0" smtClean="0"/>
              <a:t>A Place to learn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Group ID : 2018EWE06</a:t>
            </a:r>
          </a:p>
          <a:p>
            <a:pPr algn="ctr"/>
            <a:r>
              <a:rPr lang="en-US" dirty="0" err="1" smtClean="0"/>
              <a:t>Dewan</a:t>
            </a:r>
            <a:r>
              <a:rPr lang="en-US" dirty="0" smtClean="0"/>
              <a:t> Tariq Hasan (AE-10)</a:t>
            </a:r>
          </a:p>
          <a:p>
            <a:pPr algn="ctr"/>
            <a:r>
              <a:rPr lang="en-US" dirty="0" smtClean="0"/>
              <a:t>Md. </a:t>
            </a:r>
            <a:r>
              <a:rPr lang="en-US" dirty="0" err="1" smtClean="0"/>
              <a:t>Aminul</a:t>
            </a:r>
            <a:r>
              <a:rPr lang="en-US" dirty="0" smtClean="0"/>
              <a:t> Islam (AE-122)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Student’s Courses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050473"/>
            <a:ext cx="8019657" cy="3823854"/>
          </a:xfrm>
        </p:spPr>
      </p:pic>
    </p:spTree>
    <p:extLst>
      <p:ext uri="{BB962C8B-B14F-4D97-AF65-F5344CB8AC3E}">
        <p14:creationId xmlns:p14="http://schemas.microsoft.com/office/powerpoint/2010/main" val="33177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(Student)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2382982"/>
            <a:ext cx="7883235" cy="3172691"/>
          </a:xfrm>
        </p:spPr>
      </p:pic>
    </p:spTree>
    <p:extLst>
      <p:ext uri="{BB962C8B-B14F-4D97-AF65-F5344CB8AC3E}">
        <p14:creationId xmlns:p14="http://schemas.microsoft.com/office/powerpoint/2010/main" val="17645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Material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600"/>
            <a:ext cx="8911687" cy="4170218"/>
          </a:xfrm>
        </p:spPr>
      </p:pic>
    </p:spTree>
    <p:extLst>
      <p:ext uri="{BB962C8B-B14F-4D97-AF65-F5344CB8AC3E}">
        <p14:creationId xmlns:p14="http://schemas.microsoft.com/office/powerpoint/2010/main" val="24370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1482436"/>
            <a:ext cx="8631382" cy="4807528"/>
          </a:xfrm>
        </p:spPr>
      </p:pic>
    </p:spTree>
    <p:extLst>
      <p:ext uri="{BB962C8B-B14F-4D97-AF65-F5344CB8AC3E}">
        <p14:creationId xmlns:p14="http://schemas.microsoft.com/office/powerpoint/2010/main" val="36448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99309"/>
            <a:ext cx="8400806" cy="4779818"/>
          </a:xfrm>
        </p:spPr>
      </p:pic>
    </p:spTree>
    <p:extLst>
      <p:ext uri="{BB962C8B-B14F-4D97-AF65-F5344CB8AC3E}">
        <p14:creationId xmlns:p14="http://schemas.microsoft.com/office/powerpoint/2010/main" val="34212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for every Content</a:t>
            </a:r>
          </a:p>
          <a:p>
            <a:r>
              <a:rPr lang="en-US" dirty="0" smtClean="0"/>
              <a:t>Course final quiz</a:t>
            </a:r>
          </a:p>
          <a:p>
            <a:r>
              <a:rPr lang="en-US" dirty="0" smtClean="0"/>
              <a:t>More interactive </a:t>
            </a:r>
          </a:p>
          <a:p>
            <a:r>
              <a:rPr lang="en-US" dirty="0" smtClean="0"/>
              <a:t>Adding video content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2327564"/>
            <a:ext cx="10770320" cy="282632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319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2584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E</a:t>
            </a:r>
            <a:r>
              <a:rPr lang="en-US" sz="3600" dirty="0" smtClean="0"/>
              <a:t>ducation </a:t>
            </a:r>
            <a:r>
              <a:rPr lang="en-US" sz="3600" dirty="0"/>
              <a:t>through </a:t>
            </a:r>
            <a:r>
              <a:rPr lang="en-US" sz="3600" dirty="0" smtClean="0"/>
              <a:t>internet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P</a:t>
            </a:r>
            <a:r>
              <a:rPr lang="en-US" sz="3600" dirty="0" smtClean="0"/>
              <a:t>lace </a:t>
            </a:r>
            <a:r>
              <a:rPr lang="en-US" sz="3600" dirty="0"/>
              <a:t>independent </a:t>
            </a:r>
            <a:r>
              <a:rPr lang="en-US" sz="3600" dirty="0" smtClean="0"/>
              <a:t>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Digitalization of </a:t>
            </a:r>
            <a:r>
              <a:rPr lang="en-US" sz="3600" dirty="0"/>
              <a:t>the learning</a:t>
            </a:r>
          </a:p>
        </p:txBody>
      </p:sp>
    </p:spTree>
    <p:extLst>
      <p:ext uri="{BB962C8B-B14F-4D97-AF65-F5344CB8AC3E}">
        <p14:creationId xmlns:p14="http://schemas.microsoft.com/office/powerpoint/2010/main" val="25926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0109"/>
            <a:ext cx="10058400" cy="886691"/>
          </a:xfrm>
        </p:spPr>
        <p:txBody>
          <a:bodyPr>
            <a:norm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36" y="1219201"/>
            <a:ext cx="5555673" cy="5140036"/>
          </a:xfrm>
        </p:spPr>
      </p:pic>
    </p:spTree>
    <p:extLst>
      <p:ext uri="{BB962C8B-B14F-4D97-AF65-F5344CB8AC3E}">
        <p14:creationId xmlns:p14="http://schemas.microsoft.com/office/powerpoint/2010/main" val="38465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Instructor’s Profile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09" y="1905000"/>
            <a:ext cx="8880763" cy="3844636"/>
          </a:xfrm>
        </p:spPr>
      </p:pic>
    </p:spTree>
    <p:extLst>
      <p:ext uri="{BB962C8B-B14F-4D97-AF65-F5344CB8AC3E}">
        <p14:creationId xmlns:p14="http://schemas.microsoft.com/office/powerpoint/2010/main" val="33079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Instructor’s Courses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5" y="1246909"/>
            <a:ext cx="5480211" cy="5611091"/>
          </a:xfrm>
        </p:spPr>
      </p:pic>
    </p:spTree>
    <p:extLst>
      <p:ext uri="{BB962C8B-B14F-4D97-AF65-F5344CB8AC3E}">
        <p14:creationId xmlns:p14="http://schemas.microsoft.com/office/powerpoint/2010/main" val="19843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(Instructor)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0" y="1510145"/>
            <a:ext cx="7384473" cy="4710546"/>
          </a:xfrm>
        </p:spPr>
      </p:pic>
    </p:spTree>
    <p:extLst>
      <p:ext uri="{BB962C8B-B14F-4D97-AF65-F5344CB8AC3E}">
        <p14:creationId xmlns:p14="http://schemas.microsoft.com/office/powerpoint/2010/main" val="12448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Materials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13163"/>
            <a:ext cx="7869382" cy="5264727"/>
          </a:xfrm>
        </p:spPr>
      </p:pic>
    </p:spTree>
    <p:extLst>
      <p:ext uri="{BB962C8B-B14F-4D97-AF65-F5344CB8AC3E}">
        <p14:creationId xmlns:p14="http://schemas.microsoft.com/office/powerpoint/2010/main" val="5714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76400"/>
            <a:ext cx="8712384" cy="4170217"/>
          </a:xfrm>
        </p:spPr>
      </p:pic>
    </p:spTree>
    <p:extLst>
      <p:ext uri="{BB962C8B-B14F-4D97-AF65-F5344CB8AC3E}">
        <p14:creationId xmlns:p14="http://schemas.microsoft.com/office/powerpoint/2010/main" val="39990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List as student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57745"/>
            <a:ext cx="5527964" cy="5306291"/>
          </a:xfrm>
        </p:spPr>
      </p:pic>
    </p:spTree>
    <p:extLst>
      <p:ext uri="{BB962C8B-B14F-4D97-AF65-F5344CB8AC3E}">
        <p14:creationId xmlns:p14="http://schemas.microsoft.com/office/powerpoint/2010/main" val="24151224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78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Wisp</vt:lpstr>
      <vt:lpstr>Online Tutor</vt:lpstr>
      <vt:lpstr>Motivation</vt:lpstr>
      <vt:lpstr>Users</vt:lpstr>
      <vt:lpstr>Instructor’s Profile</vt:lpstr>
      <vt:lpstr>Instructor’s Courses</vt:lpstr>
      <vt:lpstr>Content (Instructor)</vt:lpstr>
      <vt:lpstr>Upload Materials </vt:lpstr>
      <vt:lpstr>Student Profile</vt:lpstr>
      <vt:lpstr>Course List as student</vt:lpstr>
      <vt:lpstr>Student’s Courses </vt:lpstr>
      <vt:lpstr>Content (Student)</vt:lpstr>
      <vt:lpstr>View Material</vt:lpstr>
      <vt:lpstr>Contact Us</vt:lpstr>
      <vt:lpstr>About</vt:lpstr>
      <vt:lpstr>Future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Tutor</dc:title>
  <dc:creator>Windows User</dc:creator>
  <cp:lastModifiedBy>Windows User</cp:lastModifiedBy>
  <cp:revision>15</cp:revision>
  <dcterms:created xsi:type="dcterms:W3CDTF">2018-05-06T02:53:26Z</dcterms:created>
  <dcterms:modified xsi:type="dcterms:W3CDTF">2018-05-06T06:18:40Z</dcterms:modified>
</cp:coreProperties>
</file>