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57" r:id="rId2"/>
    <p:sldMasterId id="2147483655" r:id="rId3"/>
    <p:sldMasterId id="2147483653" r:id="rId4"/>
    <p:sldMasterId id="2147483669" r:id="rId5"/>
    <p:sldMasterId id="2147483659" r:id="rId6"/>
    <p:sldMasterId id="2147483661" r:id="rId7"/>
    <p:sldMasterId id="2147483664" r:id="rId8"/>
  </p:sldMasterIdLst>
  <p:notesMasterIdLst>
    <p:notesMasterId r:id="rId25"/>
  </p:notesMasterIdLst>
  <p:handoutMasterIdLst>
    <p:handoutMasterId r:id="rId26"/>
  </p:handoutMasterIdLst>
  <p:sldIdLst>
    <p:sldId id="256" r:id="rId9"/>
    <p:sldId id="257" r:id="rId10"/>
    <p:sldId id="265" r:id="rId11"/>
    <p:sldId id="267" r:id="rId12"/>
    <p:sldId id="274" r:id="rId13"/>
    <p:sldId id="275" r:id="rId14"/>
    <p:sldId id="259" r:id="rId15"/>
    <p:sldId id="273" r:id="rId16"/>
    <p:sldId id="260" r:id="rId17"/>
    <p:sldId id="269" r:id="rId18"/>
    <p:sldId id="261" r:id="rId19"/>
    <p:sldId id="270" r:id="rId20"/>
    <p:sldId id="271" r:id="rId21"/>
    <p:sldId id="272" r:id="rId22"/>
    <p:sldId id="262"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5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21469-8BDD-4C95-9055-7DC2761C9147}" v="88" dt="2023-11-29T09:40:57.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57"/>
    <p:restoredTop sz="77937" autoAdjust="0"/>
  </p:normalViewPr>
  <p:slideViewPr>
    <p:cSldViewPr snapToGrid="0" snapToObjects="1">
      <p:cViewPr varScale="1">
        <p:scale>
          <a:sx n="64" d="100"/>
          <a:sy n="64" d="100"/>
        </p:scale>
        <p:origin x="1166" y="62"/>
      </p:cViewPr>
      <p:guideLst/>
    </p:cSldViewPr>
  </p:slideViewPr>
  <p:notesTextViewPr>
    <p:cViewPr>
      <p:scale>
        <a:sx n="1" d="1"/>
        <a:sy n="1" d="1"/>
      </p:scale>
      <p:origin x="0" y="0"/>
    </p:cViewPr>
  </p:notesTextViewPr>
  <p:notesViewPr>
    <p:cSldViewPr snapToGrid="0" snapToObjects="1" showGuides="1">
      <p:cViewPr varScale="1">
        <p:scale>
          <a:sx n="123" d="100"/>
          <a:sy n="123" d="100"/>
        </p:scale>
        <p:origin x="45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n Avan" userId="c02ad6b3-4439-42ba-b16b-e5b3a62d4a81" providerId="ADAL" clId="{652F39B4-8607-4768-9910-1BD5965710D7}"/>
    <pc:docChg chg="undo custSel delSld modSld">
      <pc:chgData name="Amin Avan" userId="c02ad6b3-4439-42ba-b16b-e5b3a62d4a81" providerId="ADAL" clId="{652F39B4-8607-4768-9910-1BD5965710D7}" dt="2023-11-30T01:22:57.611" v="269"/>
      <pc:docMkLst>
        <pc:docMk/>
      </pc:docMkLst>
      <pc:sldChg chg="modSp del mod">
        <pc:chgData name="Amin Avan" userId="c02ad6b3-4439-42ba-b16b-e5b3a62d4a81" providerId="ADAL" clId="{652F39B4-8607-4768-9910-1BD5965710D7}" dt="2023-11-30T00:52:07.484" v="2" actId="47"/>
        <pc:sldMkLst>
          <pc:docMk/>
          <pc:sldMk cId="2697705074" sldId="258"/>
        </pc:sldMkLst>
        <pc:spChg chg="mod">
          <ac:chgData name="Amin Avan" userId="c02ad6b3-4439-42ba-b16b-e5b3a62d4a81" providerId="ADAL" clId="{652F39B4-8607-4768-9910-1BD5965710D7}" dt="2023-11-30T00:52:02.829" v="1" actId="6549"/>
          <ac:spMkLst>
            <pc:docMk/>
            <pc:sldMk cId="2697705074" sldId="258"/>
            <ac:spMk id="4" creationId="{E71E5708-5E98-43AB-8BA7-F538209A9037}"/>
          </ac:spMkLst>
        </pc:spChg>
      </pc:sldChg>
      <pc:sldChg chg="modSp mod">
        <pc:chgData name="Amin Avan" userId="c02ad6b3-4439-42ba-b16b-e5b3a62d4a81" providerId="ADAL" clId="{652F39B4-8607-4768-9910-1BD5965710D7}" dt="2023-11-30T00:58:25.788" v="10" actId="20577"/>
        <pc:sldMkLst>
          <pc:docMk/>
          <pc:sldMk cId="2382221425" sldId="261"/>
        </pc:sldMkLst>
        <pc:spChg chg="mod">
          <ac:chgData name="Amin Avan" userId="c02ad6b3-4439-42ba-b16b-e5b3a62d4a81" providerId="ADAL" clId="{652F39B4-8607-4768-9910-1BD5965710D7}" dt="2023-11-30T00:58:25.788" v="10" actId="20577"/>
          <ac:spMkLst>
            <pc:docMk/>
            <pc:sldMk cId="2382221425" sldId="261"/>
            <ac:spMk id="4" creationId="{E71E5708-5E98-43AB-8BA7-F538209A9037}"/>
          </ac:spMkLst>
        </pc:spChg>
      </pc:sldChg>
      <pc:sldChg chg="modSp mod">
        <pc:chgData name="Amin Avan" userId="c02ad6b3-4439-42ba-b16b-e5b3a62d4a81" providerId="ADAL" clId="{652F39B4-8607-4768-9910-1BD5965710D7}" dt="2023-11-30T01:22:57.611" v="269"/>
        <pc:sldMkLst>
          <pc:docMk/>
          <pc:sldMk cId="583733974" sldId="262"/>
        </pc:sldMkLst>
        <pc:spChg chg="mod">
          <ac:chgData name="Amin Avan" userId="c02ad6b3-4439-42ba-b16b-e5b3a62d4a81" providerId="ADAL" clId="{652F39B4-8607-4768-9910-1BD5965710D7}" dt="2023-11-30T01:22:57.611" v="269"/>
          <ac:spMkLst>
            <pc:docMk/>
            <pc:sldMk cId="583733974" sldId="262"/>
            <ac:spMk id="4" creationId="{E71E5708-5E98-43AB-8BA7-F538209A9037}"/>
          </ac:spMkLst>
        </pc:spChg>
      </pc:sldChg>
      <pc:sldChg chg="modSp mod">
        <pc:chgData name="Amin Avan" userId="c02ad6b3-4439-42ba-b16b-e5b3a62d4a81" providerId="ADAL" clId="{652F39B4-8607-4768-9910-1BD5965710D7}" dt="2023-11-30T01:12:18.566" v="170" actId="14100"/>
        <pc:sldMkLst>
          <pc:docMk/>
          <pc:sldMk cId="3992056623" sldId="264"/>
        </pc:sldMkLst>
        <pc:spChg chg="mod">
          <ac:chgData name="Amin Avan" userId="c02ad6b3-4439-42ba-b16b-e5b3a62d4a81" providerId="ADAL" clId="{652F39B4-8607-4768-9910-1BD5965710D7}" dt="2023-11-30T01:11:23.006" v="142" actId="1035"/>
          <ac:spMkLst>
            <pc:docMk/>
            <pc:sldMk cId="3992056623" sldId="264"/>
            <ac:spMk id="2" creationId="{925770FB-BCCC-436F-89BF-5DDA8777BA2C}"/>
          </ac:spMkLst>
        </pc:spChg>
        <pc:spChg chg="mod">
          <ac:chgData name="Amin Avan" userId="c02ad6b3-4439-42ba-b16b-e5b3a62d4a81" providerId="ADAL" clId="{652F39B4-8607-4768-9910-1BD5965710D7}" dt="2023-11-30T01:12:18.566" v="170" actId="14100"/>
          <ac:spMkLst>
            <pc:docMk/>
            <pc:sldMk cId="3992056623" sldId="264"/>
            <ac:spMk id="4" creationId="{E71E5708-5E98-43AB-8BA7-F538209A90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91509F-5F7C-8945-871F-3452F70444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D417238-BFEB-4040-AE40-ED9E02E7C1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0016DE-6731-8749-9AAB-B743531C4CC7}" type="datetimeFigureOut">
              <a:rPr lang="en-US" smtClean="0"/>
              <a:t>6/10/2025</a:t>
            </a:fld>
            <a:endParaRPr lang="en-US"/>
          </a:p>
        </p:txBody>
      </p:sp>
      <p:sp>
        <p:nvSpPr>
          <p:cNvPr id="4" name="Footer Placeholder 3">
            <a:extLst>
              <a:ext uri="{FF2B5EF4-FFF2-40B4-BE49-F238E27FC236}">
                <a16:creationId xmlns:a16="http://schemas.microsoft.com/office/drawing/2014/main" id="{08D120B7-C1B7-A14E-B451-B0D0EDE48D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903D279-87C0-D940-8F6A-007E0BEA05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CFB9FE-5433-144B-B5A3-1B7D3BA372C2}" type="slidenum">
              <a:rPr lang="en-US" smtClean="0"/>
              <a:t>‹#›</a:t>
            </a:fld>
            <a:endParaRPr lang="en-US"/>
          </a:p>
        </p:txBody>
      </p:sp>
    </p:spTree>
    <p:extLst>
      <p:ext uri="{BB962C8B-B14F-4D97-AF65-F5344CB8AC3E}">
        <p14:creationId xmlns:p14="http://schemas.microsoft.com/office/powerpoint/2010/main" val="3792960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8A2FD-B261-9143-B91F-48B22BB59364}"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16CD9-8F23-BA4E-AF18-C8203EF87D04}" type="slidenum">
              <a:rPr lang="en-US" smtClean="0"/>
              <a:t>‹#›</a:t>
            </a:fld>
            <a:endParaRPr lang="en-US"/>
          </a:p>
        </p:txBody>
      </p:sp>
    </p:spTree>
    <p:extLst>
      <p:ext uri="{BB962C8B-B14F-4D97-AF65-F5344CB8AC3E}">
        <p14:creationId xmlns:p14="http://schemas.microsoft.com/office/powerpoint/2010/main" val="85387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Ubuntu" panose="020B0504030602030204" pitchFamily="34" charset="0"/>
              </a:rPr>
              <a:t>Canadian AI 2025</a:t>
            </a:r>
          </a:p>
          <a:p>
            <a:r>
              <a:rPr lang="en-US" dirty="0">
                <a:latin typeface="Ubuntu" panose="020B0504030602030204" pitchFamily="34" charset="0"/>
              </a:rPr>
              <a:t>May 26</a:t>
            </a:r>
            <a:r>
              <a:rPr lang="en-US" baseline="30000" dirty="0">
                <a:latin typeface="Ubuntu" panose="020B0504030602030204" pitchFamily="34" charset="0"/>
              </a:rPr>
              <a:t>th</a:t>
            </a:r>
            <a:r>
              <a:rPr lang="en-US" dirty="0">
                <a:latin typeface="Ubuntu" panose="020B0504030602030204" pitchFamily="34" charset="0"/>
              </a:rPr>
              <a:t>-29</a:t>
            </a:r>
            <a:r>
              <a:rPr lang="en-US" baseline="30000" dirty="0">
                <a:latin typeface="Ubuntu" panose="020B0504030602030204" pitchFamily="34" charset="0"/>
              </a:rPr>
              <a:t>th </a:t>
            </a:r>
            <a:r>
              <a:rPr lang="en-US" dirty="0">
                <a:latin typeface="Ubuntu" panose="020B0504030602030204" pitchFamily="34" charset="0"/>
              </a:rPr>
              <a:t>2025</a:t>
            </a:r>
          </a:p>
          <a:p>
            <a:r>
              <a:rPr lang="en-US" dirty="0">
                <a:latin typeface="Ubuntu" panose="020B0504030602030204" pitchFamily="34" charset="0"/>
              </a:rPr>
              <a:t>Calgary, Alberta.</a:t>
            </a:r>
          </a:p>
          <a:p>
            <a:endParaRPr lang="en-US" dirty="0"/>
          </a:p>
        </p:txBody>
      </p:sp>
      <p:sp>
        <p:nvSpPr>
          <p:cNvPr id="4" name="Slide Number Placeholder 3"/>
          <p:cNvSpPr>
            <a:spLocks noGrp="1"/>
          </p:cNvSpPr>
          <p:nvPr>
            <p:ph type="sldNum" sz="quarter" idx="5"/>
          </p:nvPr>
        </p:nvSpPr>
        <p:spPr/>
        <p:txBody>
          <a:bodyPr/>
          <a:lstStyle/>
          <a:p>
            <a:fld id="{E9516CD9-8F23-BA4E-AF18-C8203EF87D04}" type="slidenum">
              <a:rPr lang="en-US" smtClean="0"/>
              <a:t>1</a:t>
            </a:fld>
            <a:endParaRPr lang="en-US"/>
          </a:p>
        </p:txBody>
      </p:sp>
    </p:spTree>
    <p:extLst>
      <p:ext uri="{BB962C8B-B14F-4D97-AF65-F5344CB8AC3E}">
        <p14:creationId xmlns:p14="http://schemas.microsoft.com/office/powerpoint/2010/main" val="3371797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to previous approaches, PBQ is a scalable technique capable of</a:t>
            </a:r>
          </a:p>
          <a:p>
            <a:r>
              <a:rPr lang="en-US" dirty="0"/>
              <a:t>handling multiple servers in MEC.</a:t>
            </a:r>
          </a:p>
        </p:txBody>
      </p:sp>
      <p:sp>
        <p:nvSpPr>
          <p:cNvPr id="4" name="Slide Number Placeholder 3"/>
          <p:cNvSpPr>
            <a:spLocks noGrp="1"/>
          </p:cNvSpPr>
          <p:nvPr>
            <p:ph type="sldNum" sz="quarter" idx="5"/>
          </p:nvPr>
        </p:nvSpPr>
        <p:spPr/>
        <p:txBody>
          <a:bodyPr/>
          <a:lstStyle/>
          <a:p>
            <a:fld id="{E9516CD9-8F23-BA4E-AF18-C8203EF87D04}" type="slidenum">
              <a:rPr lang="en-US" smtClean="0"/>
              <a:t>13</a:t>
            </a:fld>
            <a:endParaRPr lang="en-US"/>
          </a:p>
        </p:txBody>
      </p:sp>
    </p:spTree>
    <p:extLst>
      <p:ext uri="{BB962C8B-B14F-4D97-AF65-F5344CB8AC3E}">
        <p14:creationId xmlns:p14="http://schemas.microsoft.com/office/powerpoint/2010/main" val="2052645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to previous approaches, PBQ is a scalable technique capable of</a:t>
            </a:r>
          </a:p>
          <a:p>
            <a:r>
              <a:rPr lang="en-US" dirty="0"/>
              <a:t>handling multiple servers in MEC.</a:t>
            </a:r>
          </a:p>
        </p:txBody>
      </p:sp>
      <p:sp>
        <p:nvSpPr>
          <p:cNvPr id="4" name="Slide Number Placeholder 3"/>
          <p:cNvSpPr>
            <a:spLocks noGrp="1"/>
          </p:cNvSpPr>
          <p:nvPr>
            <p:ph type="sldNum" sz="quarter" idx="5"/>
          </p:nvPr>
        </p:nvSpPr>
        <p:spPr/>
        <p:txBody>
          <a:bodyPr/>
          <a:lstStyle/>
          <a:p>
            <a:fld id="{E9516CD9-8F23-BA4E-AF18-C8203EF87D04}" type="slidenum">
              <a:rPr lang="en-US" smtClean="0"/>
              <a:t>14</a:t>
            </a:fld>
            <a:endParaRPr lang="en-US"/>
          </a:p>
        </p:txBody>
      </p:sp>
    </p:spTree>
    <p:extLst>
      <p:ext uri="{BB962C8B-B14F-4D97-AF65-F5344CB8AC3E}">
        <p14:creationId xmlns:p14="http://schemas.microsoft.com/office/powerpoint/2010/main" val="306982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Ubuntu" panose="020B0504030602030204" pitchFamily="34" charset="0"/>
              </a:rPr>
              <a:t>2) deadline violations incur tolerable consequences || multimedia streaming, online gaming, video surveillance, social media feeds</a:t>
            </a:r>
          </a:p>
          <a:p>
            <a:r>
              <a:rPr lang="en-US" dirty="0">
                <a:latin typeface="Ubuntu" panose="020B0504030602030204" pitchFamily="34" charset="0"/>
              </a:rPr>
              <a:t>3) impose significant processing demands in computational, memory, &amp; power resources.</a:t>
            </a:r>
          </a:p>
          <a:p>
            <a:r>
              <a:rPr lang="en-US" dirty="0">
                <a:latin typeface="Ubuntu" panose="020B0504030602030204" pitchFamily="34" charset="0"/>
              </a:rPr>
              <a:t>4) executing these tasks on embedded devices while meeting strict timing requirements places a substantial burden on these devices.</a:t>
            </a:r>
          </a:p>
          <a:p>
            <a:r>
              <a:rPr lang="en-US" dirty="0">
                <a:latin typeface="Ubuntu" panose="020B0504030602030204" pitchFamily="34" charset="0"/>
              </a:rPr>
              <a:t>5) since SRTA has tolerable consequences, it is possible to offload some portion of it into edge servers</a:t>
            </a:r>
          </a:p>
          <a:p>
            <a:endParaRPr lang="en-US" dirty="0">
              <a:latin typeface="Ubuntu" panose="020B0504030602030204" pitchFamily="34" charset="0"/>
            </a:endParaRPr>
          </a:p>
          <a:p>
            <a:r>
              <a:rPr lang="en-US" dirty="0">
                <a:latin typeface="Ubuntu" panose="020B0504030602030204" pitchFamily="34" charset="0"/>
              </a:rPr>
              <a:t>6) flight control systems, autopilot systems, heart pacemakers, insulin pumps, surgical robots || deadline violations incur severe consequences.</a:t>
            </a:r>
          </a:p>
          <a:p>
            <a:endParaRPr lang="en-US" dirty="0">
              <a:latin typeface="Ubuntu" panose="020B0504030602030204" pitchFamily="34" charset="0"/>
            </a:endParaRPr>
          </a:p>
          <a:p>
            <a:r>
              <a:rPr lang="en-US" dirty="0">
                <a:latin typeface="Ubuntu" panose="020B0504030602030204" pitchFamily="34" charset="0"/>
              </a:rPr>
              <a:t>8) meeting deadline || efficient resource utilization &amp; management || minimize latency, power consumption, maximize performance&amp; throughput</a:t>
            </a:r>
          </a:p>
          <a:p>
            <a:endParaRPr lang="en-US" dirty="0">
              <a:latin typeface="Ubuntu" panose="020B0504030602030204" pitchFamily="34" charset="0"/>
            </a:endParaRPr>
          </a:p>
          <a:p>
            <a:r>
              <a:rPr lang="en-US" dirty="0">
                <a:latin typeface="Ubuntu" panose="020B0504030602030204" pitchFamily="34" charset="0"/>
              </a:rPr>
              <a:t>14) owing to their inherent computational complexity, time-intensive calculations, requirement for fine-tuning numerous parameters, dependency on static EC models, and limited adaptability to dynamic EC conditions.</a:t>
            </a:r>
          </a:p>
        </p:txBody>
      </p:sp>
      <p:sp>
        <p:nvSpPr>
          <p:cNvPr id="4" name="Slide Number Placeholder 3"/>
          <p:cNvSpPr>
            <a:spLocks noGrp="1"/>
          </p:cNvSpPr>
          <p:nvPr>
            <p:ph type="sldNum" sz="quarter" idx="5"/>
          </p:nvPr>
        </p:nvSpPr>
        <p:spPr/>
        <p:txBody>
          <a:bodyPr/>
          <a:lstStyle/>
          <a:p>
            <a:fld id="{E9516CD9-8F23-BA4E-AF18-C8203EF87D04}" type="slidenum">
              <a:rPr lang="en-US" smtClean="0"/>
              <a:t>2</a:t>
            </a:fld>
            <a:endParaRPr lang="en-US"/>
          </a:p>
        </p:txBody>
      </p:sp>
    </p:spTree>
    <p:extLst>
      <p:ext uri="{BB962C8B-B14F-4D97-AF65-F5344CB8AC3E}">
        <p14:creationId xmlns:p14="http://schemas.microsoft.com/office/powerpoint/2010/main" val="864713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Ubuntu" panose="020B0504030602030204" pitchFamily="34" charset="0"/>
              </a:rPr>
              <a:t>10) RL can optimize long-term outcomes even when rewards are not immediate.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buntu" panose="020B0504030602030204" pitchFamily="34" charset="0"/>
              </a:rPr>
              <a:t>11) RL balances exploring new actions with exploiting known rewards to improve performance. (</a:t>
            </a:r>
            <a:r>
              <a:rPr lang="en-US" sz="1200" dirty="0">
                <a:latin typeface="Ubuntu" panose="020B0504030602030204" pitchFamily="34" charset="0"/>
              </a:rPr>
              <a:t>Maximizes rewards by optimizing actions.</a:t>
            </a:r>
            <a:r>
              <a:rPr lang="en-US" dirty="0">
                <a:latin typeface="Ubuntu" panose="020B0504030602030204" pitchFamily="34" charset="0"/>
              </a:rPr>
              <a:t>)</a:t>
            </a:r>
          </a:p>
          <a:p>
            <a:r>
              <a:rPr lang="en-US" dirty="0">
                <a:latin typeface="Ubuntu" panose="020B0504030602030204" pitchFamily="34" charset="0"/>
              </a:rPr>
              <a:t>14) RL dynamically updates policies as conditions change.</a:t>
            </a:r>
          </a:p>
          <a:p>
            <a:r>
              <a:rPr lang="en-US" dirty="0">
                <a:latin typeface="Ubuntu" panose="020B0504030602030204" pitchFamily="34" charset="0"/>
              </a:rPr>
              <a:t>15) RL refines its policy over time based on cumulative experience.</a:t>
            </a:r>
          </a:p>
        </p:txBody>
      </p:sp>
      <p:sp>
        <p:nvSpPr>
          <p:cNvPr id="4" name="Slide Number Placeholder 3"/>
          <p:cNvSpPr>
            <a:spLocks noGrp="1"/>
          </p:cNvSpPr>
          <p:nvPr>
            <p:ph type="sldNum" sz="quarter" idx="5"/>
          </p:nvPr>
        </p:nvSpPr>
        <p:spPr/>
        <p:txBody>
          <a:bodyPr/>
          <a:lstStyle/>
          <a:p>
            <a:fld id="{E9516CD9-8F23-BA4E-AF18-C8203EF87D04}" type="slidenum">
              <a:rPr lang="en-US" smtClean="0"/>
              <a:t>3</a:t>
            </a:fld>
            <a:endParaRPr lang="en-US"/>
          </a:p>
        </p:txBody>
      </p:sp>
    </p:spTree>
    <p:extLst>
      <p:ext uri="{BB962C8B-B14F-4D97-AF65-F5344CB8AC3E}">
        <p14:creationId xmlns:p14="http://schemas.microsoft.com/office/powerpoint/2010/main" val="277954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a:t>
            </a:r>
            <a:r>
              <a:rPr lang="en-US" sz="1200" dirty="0">
                <a:latin typeface="Ubuntu" panose="020B0504030602030204" pitchFamily="34" charset="0"/>
              </a:rPr>
              <a:t>quantifying freshness of information, which is crucial for SRTA.</a:t>
            </a:r>
          </a:p>
        </p:txBody>
      </p:sp>
      <p:sp>
        <p:nvSpPr>
          <p:cNvPr id="4" name="Slide Number Placeholder 3"/>
          <p:cNvSpPr>
            <a:spLocks noGrp="1"/>
          </p:cNvSpPr>
          <p:nvPr>
            <p:ph type="sldNum" sz="quarter" idx="5"/>
          </p:nvPr>
        </p:nvSpPr>
        <p:spPr/>
        <p:txBody>
          <a:bodyPr/>
          <a:lstStyle/>
          <a:p>
            <a:fld id="{E9516CD9-8F23-BA4E-AF18-C8203EF87D04}" type="slidenum">
              <a:rPr lang="en-US" smtClean="0"/>
              <a:t>4</a:t>
            </a:fld>
            <a:endParaRPr lang="en-US"/>
          </a:p>
        </p:txBody>
      </p:sp>
    </p:spTree>
    <p:extLst>
      <p:ext uri="{BB962C8B-B14F-4D97-AF65-F5344CB8AC3E}">
        <p14:creationId xmlns:p14="http://schemas.microsoft.com/office/powerpoint/2010/main" val="267972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learning time required for the RL-agent to converge | the scheduling algorithm generates a task schedule upon receiving input data or when changes occur in the EC environment</a:t>
            </a:r>
          </a:p>
          <a:p>
            <a:r>
              <a:rPr lang="en-US" dirty="0"/>
              <a:t>3) make it unsuitable for real-time applications.</a:t>
            </a:r>
          </a:p>
        </p:txBody>
      </p:sp>
      <p:sp>
        <p:nvSpPr>
          <p:cNvPr id="4" name="Slide Number Placeholder 3"/>
          <p:cNvSpPr>
            <a:spLocks noGrp="1"/>
          </p:cNvSpPr>
          <p:nvPr>
            <p:ph type="sldNum" sz="quarter" idx="5"/>
          </p:nvPr>
        </p:nvSpPr>
        <p:spPr/>
        <p:txBody>
          <a:bodyPr/>
          <a:lstStyle/>
          <a:p>
            <a:fld id="{E9516CD9-8F23-BA4E-AF18-C8203EF87D04}" type="slidenum">
              <a:rPr lang="en-US" smtClean="0"/>
              <a:t>7</a:t>
            </a:fld>
            <a:endParaRPr lang="en-US"/>
          </a:p>
        </p:txBody>
      </p:sp>
    </p:spTree>
    <p:extLst>
      <p:ext uri="{BB962C8B-B14F-4D97-AF65-F5344CB8AC3E}">
        <p14:creationId xmlns:p14="http://schemas.microsoft.com/office/powerpoint/2010/main" val="248757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resources: processing, RAM, and storage</a:t>
            </a:r>
          </a:p>
        </p:txBody>
      </p:sp>
      <p:sp>
        <p:nvSpPr>
          <p:cNvPr id="4" name="Slide Number Placeholder 3"/>
          <p:cNvSpPr>
            <a:spLocks noGrp="1"/>
          </p:cNvSpPr>
          <p:nvPr>
            <p:ph type="sldNum" sz="quarter" idx="5"/>
          </p:nvPr>
        </p:nvSpPr>
        <p:spPr/>
        <p:txBody>
          <a:bodyPr/>
          <a:lstStyle/>
          <a:p>
            <a:fld id="{E9516CD9-8F23-BA4E-AF18-C8203EF87D04}" type="slidenum">
              <a:rPr lang="en-US" smtClean="0"/>
              <a:t>8</a:t>
            </a:fld>
            <a:endParaRPr lang="en-US"/>
          </a:p>
        </p:txBody>
      </p:sp>
    </p:spTree>
    <p:extLst>
      <p:ext uri="{BB962C8B-B14F-4D97-AF65-F5344CB8AC3E}">
        <p14:creationId xmlns:p14="http://schemas.microsoft.com/office/powerpoint/2010/main" val="2161846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 decision matrix (G) tracks the assignment decisions of the RL-agent during each episode of the learning phase. At the beginning of each episode, all cells in the decision matrix (G) are initialized to ‘zero’. When the RL-agent decides to assign a specific task to a particular edge server, the corresponding cell is updated to ‘one’. In decision matrix (G), columns represent edge servers &amp; rows denote tasks.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NimbusRomNo9L-Medi"/>
              </a:rPr>
              <a:t>Solved using DQN-based w/ 3-layer feedforward Q-network</a:t>
            </a:r>
            <a:endParaRPr lang="en-US" dirty="0"/>
          </a:p>
          <a:p>
            <a:endParaRPr lang="en-US" dirty="0"/>
          </a:p>
          <a:p>
            <a:r>
              <a:rPr lang="en-US" dirty="0"/>
              <a:t>6) an ‘action bound’ inspired by a finite-horizon concept is introduced. This restriction mitigates excessively long rollouts and ensures that each episode terminates within a specified timeframe. So, an episode terminates either when the total number of actions equals the total number of tasks.</a:t>
            </a:r>
          </a:p>
          <a:p>
            <a:endParaRPr lang="en-US" dirty="0"/>
          </a:p>
          <a:p>
            <a:r>
              <a:rPr lang="en-US" dirty="0"/>
              <a:t>7) restricts the RL-agent to one assignment decision per task, as defined in Eq. (4.7). After each action in an episode, the total number of possible actions (i.e., unassigned tasks) decreases, thereby reducing the state-action space over the course of the episode.</a:t>
            </a:r>
          </a:p>
          <a:p>
            <a:endParaRPr lang="en-US" dirty="0"/>
          </a:p>
          <a:p>
            <a:r>
              <a:rPr lang="en-US" dirty="0"/>
              <a:t>9) </a:t>
            </a:r>
            <a:r>
              <a:rPr lang="en-US" dirty="0" err="1"/>
              <a:t>aRL</a:t>
            </a:r>
            <a:r>
              <a:rPr lang="en-US" dirty="0"/>
              <a:t> selects a task with the earliest deadline among unassigned tasks to be assigned to an available edge server subject to the constraints (C1.2 &amp; C2.2).</a:t>
            </a:r>
          </a:p>
        </p:txBody>
      </p:sp>
      <p:sp>
        <p:nvSpPr>
          <p:cNvPr id="4" name="Slide Number Placeholder 3"/>
          <p:cNvSpPr>
            <a:spLocks noGrp="1"/>
          </p:cNvSpPr>
          <p:nvPr>
            <p:ph type="sldNum" sz="quarter" idx="5"/>
          </p:nvPr>
        </p:nvSpPr>
        <p:spPr/>
        <p:txBody>
          <a:bodyPr/>
          <a:lstStyle/>
          <a:p>
            <a:fld id="{E9516CD9-8F23-BA4E-AF18-C8203EF87D04}" type="slidenum">
              <a:rPr lang="en-US" smtClean="0"/>
              <a:t>9</a:t>
            </a:fld>
            <a:endParaRPr lang="en-US"/>
          </a:p>
        </p:txBody>
      </p:sp>
    </p:spTree>
    <p:extLst>
      <p:ext uri="{BB962C8B-B14F-4D97-AF65-F5344CB8AC3E}">
        <p14:creationId xmlns:p14="http://schemas.microsoft.com/office/powerpoint/2010/main" val="2348850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516CD9-8F23-BA4E-AF18-C8203EF87D04}" type="slidenum">
              <a:rPr lang="en-US" smtClean="0"/>
              <a:t>10</a:t>
            </a:fld>
            <a:endParaRPr lang="en-US"/>
          </a:p>
        </p:txBody>
      </p:sp>
    </p:spTree>
    <p:extLst>
      <p:ext uri="{BB962C8B-B14F-4D97-AF65-F5344CB8AC3E}">
        <p14:creationId xmlns:p14="http://schemas.microsoft.com/office/powerpoint/2010/main" val="228670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to previous approaches, PBQ is a scalable technique capable of</a:t>
            </a:r>
          </a:p>
          <a:p>
            <a:r>
              <a:rPr lang="en-US" dirty="0"/>
              <a:t>handling multiple servers in MEC.</a:t>
            </a:r>
          </a:p>
        </p:txBody>
      </p:sp>
      <p:sp>
        <p:nvSpPr>
          <p:cNvPr id="4" name="Slide Number Placeholder 3"/>
          <p:cNvSpPr>
            <a:spLocks noGrp="1"/>
          </p:cNvSpPr>
          <p:nvPr>
            <p:ph type="sldNum" sz="quarter" idx="5"/>
          </p:nvPr>
        </p:nvSpPr>
        <p:spPr/>
        <p:txBody>
          <a:bodyPr/>
          <a:lstStyle/>
          <a:p>
            <a:fld id="{E9516CD9-8F23-BA4E-AF18-C8203EF87D04}" type="slidenum">
              <a:rPr lang="en-US" smtClean="0"/>
              <a:t>12</a:t>
            </a:fld>
            <a:endParaRPr lang="en-US"/>
          </a:p>
        </p:txBody>
      </p:sp>
    </p:spTree>
    <p:extLst>
      <p:ext uri="{BB962C8B-B14F-4D97-AF65-F5344CB8AC3E}">
        <p14:creationId xmlns:p14="http://schemas.microsoft.com/office/powerpoint/2010/main" val="21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E764-B83B-C34A-BFDB-9AABD9D0B5C9}"/>
              </a:ext>
            </a:extLst>
          </p:cNvPr>
          <p:cNvSpPr>
            <a:spLocks noGrp="1"/>
          </p:cNvSpPr>
          <p:nvPr>
            <p:ph type="ctrTitle" hasCustomPrompt="1"/>
          </p:nvPr>
        </p:nvSpPr>
        <p:spPr>
          <a:xfrm>
            <a:off x="536713" y="5190716"/>
            <a:ext cx="10131287" cy="1015664"/>
          </a:xfrm>
          <a:prstGeom prst="rect">
            <a:avLst/>
          </a:prstGeom>
        </p:spPr>
        <p:txBody>
          <a:bodyPr anchor="ctr"/>
          <a:lstStyle>
            <a:lvl1pPr algn="l">
              <a:defRPr sz="3000" b="1">
                <a:solidFill>
                  <a:schemeClr val="bg1"/>
                </a:solidFill>
              </a:defRPr>
            </a:lvl1pPr>
          </a:lstStyle>
          <a:p>
            <a:r>
              <a:rPr lang="en-US" dirty="0"/>
              <a:t>Click to edit title</a:t>
            </a:r>
          </a:p>
        </p:txBody>
      </p:sp>
    </p:spTree>
    <p:extLst>
      <p:ext uri="{BB962C8B-B14F-4D97-AF65-F5344CB8AC3E}">
        <p14:creationId xmlns:p14="http://schemas.microsoft.com/office/powerpoint/2010/main" val="109172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 Image,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0FEE-9960-B54C-A930-F43197EE63DF}"/>
              </a:ext>
            </a:extLst>
          </p:cNvPr>
          <p:cNvSpPr>
            <a:spLocks noGrp="1"/>
          </p:cNvSpPr>
          <p:nvPr>
            <p:ph type="title" hasCustomPrompt="1"/>
          </p:nvPr>
        </p:nvSpPr>
        <p:spPr/>
        <p:txBody>
          <a:bodyPr/>
          <a:lstStyle/>
          <a:p>
            <a:r>
              <a:rPr lang="en-US" dirty="0"/>
              <a:t>Click to edit title</a:t>
            </a:r>
          </a:p>
        </p:txBody>
      </p:sp>
      <p:sp>
        <p:nvSpPr>
          <p:cNvPr id="5" name="Footer Placeholder 15">
            <a:extLst>
              <a:ext uri="{FF2B5EF4-FFF2-40B4-BE49-F238E27FC236}">
                <a16:creationId xmlns:a16="http://schemas.microsoft.com/office/drawing/2014/main" id="{13853AB8-4F92-A54B-9E82-510A2C799B91}"/>
              </a:ext>
            </a:extLst>
          </p:cNvPr>
          <p:cNvSpPr>
            <a:spLocks noGrp="1"/>
          </p:cNvSpPr>
          <p:nvPr>
            <p:ph type="ftr" sz="quarter" idx="3"/>
          </p:nvPr>
        </p:nvSpPr>
        <p:spPr>
          <a:xfrm>
            <a:off x="805070" y="6250329"/>
            <a:ext cx="4114800" cy="288583"/>
          </a:xfrm>
          <a:prstGeom prst="rect">
            <a:avLst/>
          </a:prstGeom>
        </p:spPr>
        <p:txBody>
          <a:bodyPr vert="horz" lIns="91440" tIns="45720" rIns="91440" bIns="45720" rtlCol="0" anchor="ctr"/>
          <a:lstStyle>
            <a:lvl1pPr algn="l">
              <a:defRPr sz="800">
                <a:solidFill>
                  <a:schemeClr val="accent3"/>
                </a:solidFill>
              </a:defRPr>
            </a:lvl1pPr>
          </a:lstStyle>
          <a:p>
            <a:endParaRPr lang="en-US" dirty="0"/>
          </a:p>
        </p:txBody>
      </p:sp>
      <p:sp>
        <p:nvSpPr>
          <p:cNvPr id="6" name="Slide Number Placeholder 17">
            <a:extLst>
              <a:ext uri="{FF2B5EF4-FFF2-40B4-BE49-F238E27FC236}">
                <a16:creationId xmlns:a16="http://schemas.microsoft.com/office/drawing/2014/main" id="{0E93A4E2-A7C2-E54F-BE8A-D329863449D3}"/>
              </a:ext>
            </a:extLst>
          </p:cNvPr>
          <p:cNvSpPr>
            <a:spLocks noGrp="1"/>
          </p:cNvSpPr>
          <p:nvPr>
            <p:ph type="sldNum" sz="quarter" idx="4"/>
          </p:nvPr>
        </p:nvSpPr>
        <p:spPr>
          <a:xfrm>
            <a:off x="8610600" y="621205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11AA8-27C9-8241-B42F-4E697CE3E23E}" type="slidenum">
              <a:rPr lang="en-US" smtClean="0"/>
              <a:t>‹#›</a:t>
            </a:fld>
            <a:endParaRPr lang="en-US" dirty="0"/>
          </a:p>
        </p:txBody>
      </p:sp>
      <p:sp>
        <p:nvSpPr>
          <p:cNvPr id="7" name="Text Placeholder 16">
            <a:extLst>
              <a:ext uri="{FF2B5EF4-FFF2-40B4-BE49-F238E27FC236}">
                <a16:creationId xmlns:a16="http://schemas.microsoft.com/office/drawing/2014/main" id="{18732BE2-6E0F-5446-B4E5-E8068E3A0B90}"/>
              </a:ext>
            </a:extLst>
          </p:cNvPr>
          <p:cNvSpPr>
            <a:spLocks noGrp="1"/>
          </p:cNvSpPr>
          <p:nvPr>
            <p:ph type="body" sz="quarter" idx="15" hasCustomPrompt="1"/>
          </p:nvPr>
        </p:nvSpPr>
        <p:spPr>
          <a:xfrm>
            <a:off x="798512" y="2118126"/>
            <a:ext cx="3391199" cy="428695"/>
          </a:xfrm>
          <a:prstGeom prst="rect">
            <a:avLst/>
          </a:prstGeom>
        </p:spPr>
        <p:txBody>
          <a:bodyPr>
            <a:normAutofit/>
          </a:bodyPr>
          <a:lstStyle>
            <a:lvl1pPr marL="0" indent="0">
              <a:buNone/>
              <a:defRPr sz="2200" b="1">
                <a:solidFill>
                  <a:schemeClr val="tx2"/>
                </a:solidFill>
              </a:defRPr>
            </a:lvl1pPr>
          </a:lstStyle>
          <a:p>
            <a:pPr lvl="0"/>
            <a:r>
              <a:rPr lang="en-US" dirty="0"/>
              <a:t>Click to edit subtitle</a:t>
            </a:r>
          </a:p>
        </p:txBody>
      </p:sp>
      <p:sp>
        <p:nvSpPr>
          <p:cNvPr id="8" name="Picture Placeholder 5">
            <a:extLst>
              <a:ext uri="{FF2B5EF4-FFF2-40B4-BE49-F238E27FC236}">
                <a16:creationId xmlns:a16="http://schemas.microsoft.com/office/drawing/2014/main" id="{BA8DCDB0-CB5C-1D4E-97B6-4C45BCBC9A84}"/>
              </a:ext>
            </a:extLst>
          </p:cNvPr>
          <p:cNvSpPr>
            <a:spLocks noGrp="1"/>
          </p:cNvSpPr>
          <p:nvPr>
            <p:ph type="pic" sz="quarter" idx="12"/>
          </p:nvPr>
        </p:nvSpPr>
        <p:spPr>
          <a:xfrm>
            <a:off x="798513" y="2684806"/>
            <a:ext cx="3391200" cy="2016000"/>
          </a:xfrm>
          <a:prstGeom prst="rect">
            <a:avLst/>
          </a:prstGeom>
        </p:spPr>
        <p:txBody>
          <a:bodyPr anchor="ctr"/>
          <a:lstStyle>
            <a:lvl1pPr algn="ctr">
              <a:defRPr/>
            </a:lvl1pPr>
          </a:lstStyle>
          <a:p>
            <a:endParaRPr lang="en-US" dirty="0"/>
          </a:p>
        </p:txBody>
      </p:sp>
      <p:sp>
        <p:nvSpPr>
          <p:cNvPr id="9" name="Text Placeholder 5">
            <a:extLst>
              <a:ext uri="{FF2B5EF4-FFF2-40B4-BE49-F238E27FC236}">
                <a16:creationId xmlns:a16="http://schemas.microsoft.com/office/drawing/2014/main" id="{C2C6DEF4-E0F7-5945-8596-C455B5C16F84}"/>
              </a:ext>
            </a:extLst>
          </p:cNvPr>
          <p:cNvSpPr>
            <a:spLocks noGrp="1"/>
          </p:cNvSpPr>
          <p:nvPr>
            <p:ph type="body" sz="quarter" idx="16"/>
          </p:nvPr>
        </p:nvSpPr>
        <p:spPr>
          <a:xfrm>
            <a:off x="798513" y="4826642"/>
            <a:ext cx="3391199" cy="818507"/>
          </a:xfrm>
          <a:prstGeom prst="rect">
            <a:avLst/>
          </a:prstGeom>
        </p:spPr>
        <p:txBody>
          <a:bodyPr/>
          <a:lstStyle>
            <a:lvl1pPr>
              <a:defRPr>
                <a:solidFill>
                  <a:schemeClr val="bg2">
                    <a:lumMod val="10000"/>
                  </a:schemeClr>
                </a:solidFill>
              </a:defRPr>
            </a:lvl1pPr>
          </a:lstStyle>
          <a:p>
            <a:pPr lvl="0"/>
            <a:r>
              <a:rPr lang="en-US" dirty="0"/>
              <a:t>Edit Master text styles</a:t>
            </a:r>
          </a:p>
        </p:txBody>
      </p:sp>
      <p:sp>
        <p:nvSpPr>
          <p:cNvPr id="10" name="Text Placeholder 16">
            <a:extLst>
              <a:ext uri="{FF2B5EF4-FFF2-40B4-BE49-F238E27FC236}">
                <a16:creationId xmlns:a16="http://schemas.microsoft.com/office/drawing/2014/main" id="{EEB294BE-6D08-8F44-85A2-819BF9AC60F2}"/>
              </a:ext>
            </a:extLst>
          </p:cNvPr>
          <p:cNvSpPr>
            <a:spLocks noGrp="1"/>
          </p:cNvSpPr>
          <p:nvPr>
            <p:ph type="body" sz="quarter" idx="17" hasCustomPrompt="1"/>
          </p:nvPr>
        </p:nvSpPr>
        <p:spPr>
          <a:xfrm>
            <a:off x="7962599" y="2118126"/>
            <a:ext cx="3391199" cy="428695"/>
          </a:xfrm>
          <a:prstGeom prst="rect">
            <a:avLst/>
          </a:prstGeom>
        </p:spPr>
        <p:txBody>
          <a:bodyPr>
            <a:normAutofit/>
          </a:bodyPr>
          <a:lstStyle>
            <a:lvl1pPr marL="0" indent="0">
              <a:buNone/>
              <a:defRPr sz="2200" b="1">
                <a:solidFill>
                  <a:schemeClr val="tx2"/>
                </a:solidFill>
              </a:defRPr>
            </a:lvl1pPr>
          </a:lstStyle>
          <a:p>
            <a:pPr lvl="0"/>
            <a:r>
              <a:rPr lang="en-US" dirty="0"/>
              <a:t>Click to edit subtitle</a:t>
            </a:r>
          </a:p>
        </p:txBody>
      </p:sp>
      <p:sp>
        <p:nvSpPr>
          <p:cNvPr id="11" name="Picture Placeholder 5">
            <a:extLst>
              <a:ext uri="{FF2B5EF4-FFF2-40B4-BE49-F238E27FC236}">
                <a16:creationId xmlns:a16="http://schemas.microsoft.com/office/drawing/2014/main" id="{5590938A-A2A4-E943-83CC-5DA1AC7A90A1}"/>
              </a:ext>
            </a:extLst>
          </p:cNvPr>
          <p:cNvSpPr>
            <a:spLocks noGrp="1"/>
          </p:cNvSpPr>
          <p:nvPr>
            <p:ph type="pic" sz="quarter" idx="18"/>
          </p:nvPr>
        </p:nvSpPr>
        <p:spPr>
          <a:xfrm>
            <a:off x="7962600" y="2684806"/>
            <a:ext cx="3391200" cy="2016000"/>
          </a:xfrm>
          <a:prstGeom prst="rect">
            <a:avLst/>
          </a:prstGeom>
        </p:spPr>
        <p:txBody>
          <a:bodyPr anchor="ctr"/>
          <a:lstStyle>
            <a:lvl1pPr algn="ctr">
              <a:defRPr/>
            </a:lvl1pPr>
          </a:lstStyle>
          <a:p>
            <a:endParaRPr lang="en-US" dirty="0"/>
          </a:p>
        </p:txBody>
      </p:sp>
      <p:sp>
        <p:nvSpPr>
          <p:cNvPr id="12" name="Text Placeholder 5">
            <a:extLst>
              <a:ext uri="{FF2B5EF4-FFF2-40B4-BE49-F238E27FC236}">
                <a16:creationId xmlns:a16="http://schemas.microsoft.com/office/drawing/2014/main" id="{4F32EA24-32A7-7746-AD51-6F1F3229B5E0}"/>
              </a:ext>
            </a:extLst>
          </p:cNvPr>
          <p:cNvSpPr>
            <a:spLocks noGrp="1"/>
          </p:cNvSpPr>
          <p:nvPr>
            <p:ph type="body" sz="quarter" idx="19"/>
          </p:nvPr>
        </p:nvSpPr>
        <p:spPr>
          <a:xfrm>
            <a:off x="7962600" y="4826642"/>
            <a:ext cx="3391199" cy="818507"/>
          </a:xfrm>
          <a:prstGeom prst="rect">
            <a:avLst/>
          </a:prstGeom>
        </p:spPr>
        <p:txBody>
          <a:bodyPr/>
          <a:lstStyle>
            <a:lvl1pPr>
              <a:defRPr>
                <a:solidFill>
                  <a:schemeClr val="bg2">
                    <a:lumMod val="10000"/>
                  </a:schemeClr>
                </a:solidFill>
              </a:defRPr>
            </a:lvl1pPr>
          </a:lstStyle>
          <a:p>
            <a:pPr lvl="0"/>
            <a:r>
              <a:rPr lang="en-US" dirty="0"/>
              <a:t>Edit Master text styles</a:t>
            </a:r>
          </a:p>
        </p:txBody>
      </p:sp>
      <p:sp>
        <p:nvSpPr>
          <p:cNvPr id="13" name="Text Placeholder 16">
            <a:extLst>
              <a:ext uri="{FF2B5EF4-FFF2-40B4-BE49-F238E27FC236}">
                <a16:creationId xmlns:a16="http://schemas.microsoft.com/office/drawing/2014/main" id="{C94BFB10-E2C7-8745-9886-43564469C414}"/>
              </a:ext>
            </a:extLst>
          </p:cNvPr>
          <p:cNvSpPr>
            <a:spLocks noGrp="1"/>
          </p:cNvSpPr>
          <p:nvPr>
            <p:ph type="body" sz="quarter" idx="20" hasCustomPrompt="1"/>
          </p:nvPr>
        </p:nvSpPr>
        <p:spPr>
          <a:xfrm>
            <a:off x="4380553" y="2118126"/>
            <a:ext cx="3391199" cy="428695"/>
          </a:xfrm>
          <a:prstGeom prst="rect">
            <a:avLst/>
          </a:prstGeom>
        </p:spPr>
        <p:txBody>
          <a:bodyPr>
            <a:normAutofit/>
          </a:bodyPr>
          <a:lstStyle>
            <a:lvl1pPr marL="0" indent="0">
              <a:buNone/>
              <a:defRPr sz="2200" b="1">
                <a:solidFill>
                  <a:schemeClr val="tx2"/>
                </a:solidFill>
              </a:defRPr>
            </a:lvl1pPr>
          </a:lstStyle>
          <a:p>
            <a:pPr lvl="0"/>
            <a:r>
              <a:rPr lang="en-US" dirty="0"/>
              <a:t>Click to edit subtitle</a:t>
            </a:r>
          </a:p>
        </p:txBody>
      </p:sp>
      <p:sp>
        <p:nvSpPr>
          <p:cNvPr id="14" name="Picture Placeholder 5">
            <a:extLst>
              <a:ext uri="{FF2B5EF4-FFF2-40B4-BE49-F238E27FC236}">
                <a16:creationId xmlns:a16="http://schemas.microsoft.com/office/drawing/2014/main" id="{51FF46C3-8ADD-6843-8312-ECBC62A64D6C}"/>
              </a:ext>
            </a:extLst>
          </p:cNvPr>
          <p:cNvSpPr>
            <a:spLocks noGrp="1"/>
          </p:cNvSpPr>
          <p:nvPr>
            <p:ph type="pic" sz="quarter" idx="21"/>
          </p:nvPr>
        </p:nvSpPr>
        <p:spPr>
          <a:xfrm>
            <a:off x="4380554" y="2684806"/>
            <a:ext cx="3391200" cy="2016000"/>
          </a:xfrm>
          <a:prstGeom prst="rect">
            <a:avLst/>
          </a:prstGeom>
        </p:spPr>
        <p:txBody>
          <a:bodyPr anchor="ctr"/>
          <a:lstStyle>
            <a:lvl1pPr algn="ctr">
              <a:defRPr/>
            </a:lvl1pPr>
          </a:lstStyle>
          <a:p>
            <a:endParaRPr lang="en-US" dirty="0"/>
          </a:p>
        </p:txBody>
      </p:sp>
      <p:sp>
        <p:nvSpPr>
          <p:cNvPr id="15" name="Text Placeholder 5">
            <a:extLst>
              <a:ext uri="{FF2B5EF4-FFF2-40B4-BE49-F238E27FC236}">
                <a16:creationId xmlns:a16="http://schemas.microsoft.com/office/drawing/2014/main" id="{63F0C0E4-BE5A-5F44-9EA4-7DFA758F9418}"/>
              </a:ext>
            </a:extLst>
          </p:cNvPr>
          <p:cNvSpPr>
            <a:spLocks noGrp="1"/>
          </p:cNvSpPr>
          <p:nvPr>
            <p:ph type="body" sz="quarter" idx="22"/>
          </p:nvPr>
        </p:nvSpPr>
        <p:spPr>
          <a:xfrm>
            <a:off x="4380554" y="4826642"/>
            <a:ext cx="3391199" cy="818507"/>
          </a:xfrm>
          <a:prstGeom prst="rect">
            <a:avLst/>
          </a:prstGeom>
        </p:spPr>
        <p:txBody>
          <a:bodyPr/>
          <a:lstStyle>
            <a:lvl1pPr>
              <a:defRPr>
                <a:solidFill>
                  <a:schemeClr val="bg2">
                    <a:lumMod val="10000"/>
                  </a:schemeClr>
                </a:solidFill>
              </a:defRPr>
            </a:lvl1pPr>
          </a:lstStyle>
          <a:p>
            <a:pPr lvl="0"/>
            <a:r>
              <a:rPr lang="en-US" dirty="0"/>
              <a:t>Edit Master text styles</a:t>
            </a:r>
          </a:p>
        </p:txBody>
      </p:sp>
    </p:spTree>
    <p:extLst>
      <p:ext uri="{BB962C8B-B14F-4D97-AF65-F5344CB8AC3E}">
        <p14:creationId xmlns:p14="http://schemas.microsoft.com/office/powerpoint/2010/main" val="214439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s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409BD3F-F530-F243-869B-69BA7F0018A3}"/>
              </a:ext>
            </a:extLst>
          </p:cNvPr>
          <p:cNvSpPr>
            <a:spLocks noGrp="1"/>
          </p:cNvSpPr>
          <p:nvPr>
            <p:ph type="pic" sz="quarter" idx="10"/>
          </p:nvPr>
        </p:nvSpPr>
        <p:spPr>
          <a:xfrm>
            <a:off x="-51881" y="-51880"/>
            <a:ext cx="6115455" cy="3469532"/>
          </a:xfrm>
          <a:prstGeom prst="rect">
            <a:avLst/>
          </a:prstGeom>
        </p:spPr>
        <p:txBody>
          <a:bodyPr anchor="ctr"/>
          <a:lstStyle>
            <a:lvl1pPr algn="ctr">
              <a:defRPr/>
            </a:lvl1pPr>
          </a:lstStyle>
          <a:p>
            <a:endParaRPr lang="en-US" dirty="0"/>
          </a:p>
        </p:txBody>
      </p:sp>
      <p:sp>
        <p:nvSpPr>
          <p:cNvPr id="12" name="Text Placeholder 11">
            <a:extLst>
              <a:ext uri="{FF2B5EF4-FFF2-40B4-BE49-F238E27FC236}">
                <a16:creationId xmlns:a16="http://schemas.microsoft.com/office/drawing/2014/main" id="{4336A131-4879-FB47-9E7B-AAF8A9CB3317}"/>
              </a:ext>
            </a:extLst>
          </p:cNvPr>
          <p:cNvSpPr>
            <a:spLocks noGrp="1"/>
          </p:cNvSpPr>
          <p:nvPr>
            <p:ph type="body" sz="quarter" idx="12" hasCustomPrompt="1"/>
          </p:nvPr>
        </p:nvSpPr>
        <p:spPr>
          <a:xfrm>
            <a:off x="795651" y="4284101"/>
            <a:ext cx="2012400" cy="747851"/>
          </a:xfrm>
          <a:prstGeom prst="rect">
            <a:avLst/>
          </a:prstGeom>
        </p:spPr>
        <p:txBody>
          <a:bodyPr/>
          <a:lstStyle>
            <a:lvl1pPr marL="0" indent="0" algn="ctr">
              <a:buNone/>
              <a:defRPr sz="54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15" name="Text Placeholder 14">
            <a:extLst>
              <a:ext uri="{FF2B5EF4-FFF2-40B4-BE49-F238E27FC236}">
                <a16:creationId xmlns:a16="http://schemas.microsoft.com/office/drawing/2014/main" id="{16C93232-97D6-E84B-BC73-E18B06B47DBF}"/>
              </a:ext>
            </a:extLst>
          </p:cNvPr>
          <p:cNvSpPr>
            <a:spLocks noGrp="1"/>
          </p:cNvSpPr>
          <p:nvPr>
            <p:ph type="body" sz="quarter" idx="13" hasCustomPrompt="1"/>
          </p:nvPr>
        </p:nvSpPr>
        <p:spPr>
          <a:xfrm>
            <a:off x="795651" y="5114462"/>
            <a:ext cx="2012400" cy="831631"/>
          </a:xfrm>
          <a:prstGeom prst="rect">
            <a:avLst/>
          </a:prstGeom>
        </p:spPr>
        <p:txBody>
          <a:bodyPr/>
          <a:lstStyle>
            <a:lvl1pPr marL="0" indent="0" algn="ctr">
              <a:buNone/>
              <a:defRPr sz="15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Input stat description</a:t>
            </a:r>
          </a:p>
        </p:txBody>
      </p:sp>
      <p:sp>
        <p:nvSpPr>
          <p:cNvPr id="17" name="Text Placeholder 16">
            <a:extLst>
              <a:ext uri="{FF2B5EF4-FFF2-40B4-BE49-F238E27FC236}">
                <a16:creationId xmlns:a16="http://schemas.microsoft.com/office/drawing/2014/main" id="{78EE14CE-ADFF-424F-9477-F049FF4968F5}"/>
              </a:ext>
            </a:extLst>
          </p:cNvPr>
          <p:cNvSpPr>
            <a:spLocks noGrp="1"/>
          </p:cNvSpPr>
          <p:nvPr>
            <p:ph type="body" sz="quarter" idx="14" hasCustomPrompt="1"/>
          </p:nvPr>
        </p:nvSpPr>
        <p:spPr>
          <a:xfrm>
            <a:off x="3265547" y="4284200"/>
            <a:ext cx="2012400" cy="747712"/>
          </a:xfrm>
          <a:prstGeom prst="rect">
            <a:avLst/>
          </a:prstGeom>
        </p:spPr>
        <p:txBody>
          <a:bodyPr/>
          <a:lstStyle>
            <a:lvl1pPr marL="0" indent="0" algn="ctr">
              <a:buNone/>
              <a:defRPr sz="5400" b="1">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dirty="0"/>
              <a:t>#</a:t>
            </a:r>
          </a:p>
        </p:txBody>
      </p:sp>
      <p:sp>
        <p:nvSpPr>
          <p:cNvPr id="19" name="Text Placeholder 18">
            <a:extLst>
              <a:ext uri="{FF2B5EF4-FFF2-40B4-BE49-F238E27FC236}">
                <a16:creationId xmlns:a16="http://schemas.microsoft.com/office/drawing/2014/main" id="{513A2B92-0A31-F749-AA48-B7F0E5A349D1}"/>
              </a:ext>
            </a:extLst>
          </p:cNvPr>
          <p:cNvSpPr>
            <a:spLocks noGrp="1"/>
          </p:cNvSpPr>
          <p:nvPr>
            <p:ph type="body" sz="quarter" idx="15" hasCustomPrompt="1"/>
          </p:nvPr>
        </p:nvSpPr>
        <p:spPr>
          <a:xfrm>
            <a:off x="3265547" y="5114462"/>
            <a:ext cx="2012400" cy="831631"/>
          </a:xfrm>
          <a:prstGeom prst="rect">
            <a:avLst/>
          </a:prstGeom>
        </p:spPr>
        <p:txBody>
          <a:bodyPr/>
          <a:lstStyle>
            <a:lvl1pPr marL="0" indent="0" algn="ctr">
              <a:buNone/>
              <a:defRPr sz="1500">
                <a:solidFill>
                  <a:schemeClr val="bg1"/>
                </a:solidFill>
              </a:defRPr>
            </a:lvl1pPr>
            <a:lvl2pPr marL="457200" indent="0" algn="ctr">
              <a:buNone/>
              <a:defRPr sz="1500">
                <a:solidFill>
                  <a:schemeClr val="bg1"/>
                </a:solidFill>
              </a:defRPr>
            </a:lvl2pPr>
            <a:lvl3pPr marL="914400" indent="0" algn="ctr">
              <a:buNone/>
              <a:defRPr sz="1500">
                <a:solidFill>
                  <a:schemeClr val="bg1"/>
                </a:solidFill>
              </a:defRPr>
            </a:lvl3pPr>
            <a:lvl4pPr marL="1371600" indent="0" algn="ctr">
              <a:buNone/>
              <a:defRPr sz="1500">
                <a:solidFill>
                  <a:schemeClr val="bg1"/>
                </a:solidFill>
              </a:defRPr>
            </a:lvl4pPr>
            <a:lvl5pPr marL="1828800" indent="0" algn="ctr">
              <a:buNone/>
              <a:defRPr sz="1500">
                <a:solidFill>
                  <a:schemeClr val="bg1"/>
                </a:solidFill>
              </a:defRPr>
            </a:lvl5pPr>
          </a:lstStyle>
          <a:p>
            <a:pPr lvl="0"/>
            <a:r>
              <a:rPr lang="en-US" dirty="0"/>
              <a:t>Input stat description</a:t>
            </a:r>
          </a:p>
        </p:txBody>
      </p:sp>
      <p:sp>
        <p:nvSpPr>
          <p:cNvPr id="24" name="Text Placeholder 23">
            <a:extLst>
              <a:ext uri="{FF2B5EF4-FFF2-40B4-BE49-F238E27FC236}">
                <a16:creationId xmlns:a16="http://schemas.microsoft.com/office/drawing/2014/main" id="{B0625686-7B8B-1D40-BB0A-3C620C883913}"/>
              </a:ext>
            </a:extLst>
          </p:cNvPr>
          <p:cNvSpPr>
            <a:spLocks noGrp="1"/>
          </p:cNvSpPr>
          <p:nvPr>
            <p:ph type="body" sz="quarter" idx="16" hasCustomPrompt="1"/>
          </p:nvPr>
        </p:nvSpPr>
        <p:spPr>
          <a:xfrm>
            <a:off x="6868040" y="915610"/>
            <a:ext cx="2012950" cy="747712"/>
          </a:xfrm>
          <a:prstGeom prst="rect">
            <a:avLst/>
          </a:prstGeom>
        </p:spPr>
        <p:txBody>
          <a:bodyPr/>
          <a:lstStyle>
            <a:lvl1pPr marL="0" indent="0" algn="ctr">
              <a:buNone/>
              <a:defRPr sz="5400" b="1">
                <a:solidFill>
                  <a:schemeClr val="bg1"/>
                </a:solidFill>
              </a:defRPr>
            </a:lvl1pPr>
          </a:lstStyle>
          <a:p>
            <a:pPr lvl="0"/>
            <a:r>
              <a:rPr lang="en-US" dirty="0"/>
              <a:t>#</a:t>
            </a:r>
          </a:p>
        </p:txBody>
      </p:sp>
      <p:sp>
        <p:nvSpPr>
          <p:cNvPr id="25" name="Text Placeholder 23">
            <a:extLst>
              <a:ext uri="{FF2B5EF4-FFF2-40B4-BE49-F238E27FC236}">
                <a16:creationId xmlns:a16="http://schemas.microsoft.com/office/drawing/2014/main" id="{0036D8AD-6FA2-DB4E-95BB-26438FC1BEC2}"/>
              </a:ext>
            </a:extLst>
          </p:cNvPr>
          <p:cNvSpPr>
            <a:spLocks noGrp="1"/>
          </p:cNvSpPr>
          <p:nvPr>
            <p:ph type="body" sz="quarter" idx="17" hasCustomPrompt="1"/>
          </p:nvPr>
        </p:nvSpPr>
        <p:spPr>
          <a:xfrm>
            <a:off x="9342117" y="915610"/>
            <a:ext cx="2012950" cy="747712"/>
          </a:xfrm>
          <a:prstGeom prst="rect">
            <a:avLst/>
          </a:prstGeom>
        </p:spPr>
        <p:txBody>
          <a:bodyPr/>
          <a:lstStyle>
            <a:lvl1pPr marL="0" indent="0" algn="ctr">
              <a:buNone/>
              <a:defRPr sz="5400" b="1">
                <a:solidFill>
                  <a:schemeClr val="bg1"/>
                </a:solidFill>
              </a:defRPr>
            </a:lvl1pPr>
          </a:lstStyle>
          <a:p>
            <a:pPr lvl="0"/>
            <a:r>
              <a:rPr lang="en-US" dirty="0"/>
              <a:t>#</a:t>
            </a:r>
          </a:p>
        </p:txBody>
      </p:sp>
      <p:sp>
        <p:nvSpPr>
          <p:cNvPr id="26" name="Text Placeholder 14">
            <a:extLst>
              <a:ext uri="{FF2B5EF4-FFF2-40B4-BE49-F238E27FC236}">
                <a16:creationId xmlns:a16="http://schemas.microsoft.com/office/drawing/2014/main" id="{9DC0E9AD-34FF-E348-AEC2-650A5F31A106}"/>
              </a:ext>
            </a:extLst>
          </p:cNvPr>
          <p:cNvSpPr>
            <a:spLocks noGrp="1"/>
          </p:cNvSpPr>
          <p:nvPr>
            <p:ph type="body" sz="quarter" idx="18" hasCustomPrompt="1"/>
          </p:nvPr>
        </p:nvSpPr>
        <p:spPr>
          <a:xfrm>
            <a:off x="6868590" y="1749988"/>
            <a:ext cx="2012400" cy="831631"/>
          </a:xfrm>
          <a:prstGeom prst="rect">
            <a:avLst/>
          </a:prstGeom>
        </p:spPr>
        <p:txBody>
          <a:bodyPr/>
          <a:lstStyle>
            <a:lvl1pPr marL="0" indent="0" algn="ctr">
              <a:buNone/>
              <a:defRPr sz="15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Input stat description</a:t>
            </a:r>
          </a:p>
        </p:txBody>
      </p:sp>
      <p:sp>
        <p:nvSpPr>
          <p:cNvPr id="27" name="Text Placeholder 14">
            <a:extLst>
              <a:ext uri="{FF2B5EF4-FFF2-40B4-BE49-F238E27FC236}">
                <a16:creationId xmlns:a16="http://schemas.microsoft.com/office/drawing/2014/main" id="{57A56864-18E3-6E4E-91D4-EAFD7C61825F}"/>
              </a:ext>
            </a:extLst>
          </p:cNvPr>
          <p:cNvSpPr>
            <a:spLocks noGrp="1"/>
          </p:cNvSpPr>
          <p:nvPr>
            <p:ph type="body" sz="quarter" idx="19" hasCustomPrompt="1"/>
          </p:nvPr>
        </p:nvSpPr>
        <p:spPr>
          <a:xfrm>
            <a:off x="9342117" y="1749988"/>
            <a:ext cx="2012400" cy="831631"/>
          </a:xfrm>
          <a:prstGeom prst="rect">
            <a:avLst/>
          </a:prstGeom>
        </p:spPr>
        <p:txBody>
          <a:bodyPr/>
          <a:lstStyle>
            <a:lvl1pPr marL="0" indent="0" algn="ctr">
              <a:buNone/>
              <a:defRPr sz="15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Input stat description</a:t>
            </a:r>
          </a:p>
        </p:txBody>
      </p:sp>
      <p:sp>
        <p:nvSpPr>
          <p:cNvPr id="39" name="Picture Placeholder 7">
            <a:extLst>
              <a:ext uri="{FF2B5EF4-FFF2-40B4-BE49-F238E27FC236}">
                <a16:creationId xmlns:a16="http://schemas.microsoft.com/office/drawing/2014/main" id="{B9F7D0CA-DBE3-4F47-84DB-DA1FC5A3A5E7}"/>
              </a:ext>
            </a:extLst>
          </p:cNvPr>
          <p:cNvSpPr>
            <a:spLocks noGrp="1"/>
          </p:cNvSpPr>
          <p:nvPr>
            <p:ph type="pic" sz="quarter" idx="20"/>
          </p:nvPr>
        </p:nvSpPr>
        <p:spPr>
          <a:xfrm>
            <a:off x="6062472" y="3419856"/>
            <a:ext cx="6129528" cy="3419856"/>
          </a:xfrm>
          <a:prstGeom prst="rect">
            <a:avLst/>
          </a:prstGeom>
        </p:spPr>
        <p:txBody>
          <a:bodyPr anchor="ctr"/>
          <a:lstStyle>
            <a:lvl1pPr algn="ctr">
              <a:defRPr/>
            </a:lvl1pPr>
          </a:lstStyle>
          <a:p>
            <a:endParaRPr lang="en-US" dirty="0"/>
          </a:p>
        </p:txBody>
      </p:sp>
    </p:spTree>
    <p:extLst>
      <p:ext uri="{BB962C8B-B14F-4D97-AF65-F5344CB8AC3E}">
        <p14:creationId xmlns:p14="http://schemas.microsoft.com/office/powerpoint/2010/main" val="3847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D416-58EA-C44A-9B46-10FB28DC5469}"/>
              </a:ext>
            </a:extLst>
          </p:cNvPr>
          <p:cNvSpPr>
            <a:spLocks noGrp="1"/>
          </p:cNvSpPr>
          <p:nvPr>
            <p:ph type="title" hasCustomPrompt="1"/>
          </p:nvPr>
        </p:nvSpPr>
        <p:spPr>
          <a:xfrm>
            <a:off x="924338" y="2882348"/>
            <a:ext cx="5128591" cy="1382575"/>
          </a:xfrm>
          <a:prstGeom prst="rect">
            <a:avLst/>
          </a:prstGeom>
        </p:spPr>
        <p:txBody>
          <a:bodyPr anchor="ctr"/>
          <a:lstStyle>
            <a:lvl1pPr>
              <a:defRPr sz="3000"/>
            </a:lvl1pPr>
          </a:lstStyle>
          <a:p>
            <a:r>
              <a:rPr lang="en-US" dirty="0"/>
              <a:t>Divider slide title</a:t>
            </a:r>
          </a:p>
        </p:txBody>
      </p:sp>
    </p:spTree>
    <p:extLst>
      <p:ext uri="{BB962C8B-B14F-4D97-AF65-F5344CB8AC3E}">
        <p14:creationId xmlns:p14="http://schemas.microsoft.com/office/powerpoint/2010/main" val="84074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6B34-8EDA-4D44-BDDD-20468D98CDF7}"/>
              </a:ext>
            </a:extLst>
          </p:cNvPr>
          <p:cNvSpPr>
            <a:spLocks noGrp="1"/>
          </p:cNvSpPr>
          <p:nvPr>
            <p:ph type="title" hasCustomPrompt="1"/>
          </p:nvPr>
        </p:nvSpPr>
        <p:spPr>
          <a:xfrm>
            <a:off x="520145" y="2766218"/>
            <a:ext cx="11168269" cy="1325563"/>
          </a:xfrm>
          <a:prstGeom prst="rect">
            <a:avLst/>
          </a:prstGeom>
        </p:spPr>
        <p:txBody>
          <a:bodyPr anchor="ctr"/>
          <a:lstStyle>
            <a:lvl1pPr>
              <a:defRPr sz="3000">
                <a:solidFill>
                  <a:schemeClr val="tx1"/>
                </a:solidFill>
              </a:defRPr>
            </a:lvl1pPr>
          </a:lstStyle>
          <a:p>
            <a:r>
              <a:rPr lang="en-US" dirty="0"/>
              <a:t>Divider slide title</a:t>
            </a:r>
          </a:p>
        </p:txBody>
      </p:sp>
    </p:spTree>
    <p:extLst>
      <p:ext uri="{BB962C8B-B14F-4D97-AF65-F5344CB8AC3E}">
        <p14:creationId xmlns:p14="http://schemas.microsoft.com/office/powerpoint/2010/main" val="8051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884B-E17B-D54F-8E79-2F15B4975F28}"/>
              </a:ext>
            </a:extLst>
          </p:cNvPr>
          <p:cNvSpPr>
            <a:spLocks noGrp="1"/>
          </p:cNvSpPr>
          <p:nvPr>
            <p:ph type="title" hasCustomPrompt="1"/>
          </p:nvPr>
        </p:nvSpPr>
        <p:spPr>
          <a:xfrm>
            <a:off x="520146" y="2766218"/>
            <a:ext cx="11168269" cy="1325563"/>
          </a:xfrm>
          <a:prstGeom prst="rect">
            <a:avLst/>
          </a:prstGeom>
        </p:spPr>
        <p:txBody>
          <a:bodyPr anchor="ctr"/>
          <a:lstStyle>
            <a:lvl1pPr>
              <a:defRPr sz="3000"/>
            </a:lvl1pPr>
          </a:lstStyle>
          <a:p>
            <a:r>
              <a:rPr lang="en-US" dirty="0"/>
              <a:t>Divider slide title</a:t>
            </a:r>
          </a:p>
        </p:txBody>
      </p:sp>
    </p:spTree>
    <p:extLst>
      <p:ext uri="{BB962C8B-B14F-4D97-AF65-F5344CB8AC3E}">
        <p14:creationId xmlns:p14="http://schemas.microsoft.com/office/powerpoint/2010/main" val="286979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3790E71-12F6-B647-BCA1-327DC5174B67}"/>
              </a:ext>
            </a:extLst>
          </p:cNvPr>
          <p:cNvSpPr>
            <a:spLocks noGrp="1"/>
          </p:cNvSpPr>
          <p:nvPr>
            <p:ph type="ctrTitle" hasCustomPrompt="1"/>
          </p:nvPr>
        </p:nvSpPr>
        <p:spPr>
          <a:xfrm>
            <a:off x="520145" y="2766218"/>
            <a:ext cx="11168269" cy="1325563"/>
          </a:xfrm>
          <a:prstGeom prst="rect">
            <a:avLst/>
          </a:prstGeom>
        </p:spPr>
        <p:txBody>
          <a:bodyPr anchor="ctr"/>
          <a:lstStyle>
            <a:lvl1pPr algn="l">
              <a:defRPr sz="3000" b="1">
                <a:solidFill>
                  <a:schemeClr val="tx1"/>
                </a:solidFill>
              </a:defRPr>
            </a:lvl1pPr>
          </a:lstStyle>
          <a:p>
            <a:r>
              <a:rPr lang="en-US" dirty="0"/>
              <a:t>Divider title slide</a:t>
            </a:r>
          </a:p>
        </p:txBody>
      </p:sp>
    </p:spTree>
    <p:extLst>
      <p:ext uri="{BB962C8B-B14F-4D97-AF65-F5344CB8AC3E}">
        <p14:creationId xmlns:p14="http://schemas.microsoft.com/office/powerpoint/2010/main" val="3064488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5 -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7560-602F-6F44-BBAC-738812F69D19}"/>
              </a:ext>
            </a:extLst>
          </p:cNvPr>
          <p:cNvSpPr>
            <a:spLocks noGrp="1"/>
          </p:cNvSpPr>
          <p:nvPr>
            <p:ph type="title" hasCustomPrompt="1"/>
          </p:nvPr>
        </p:nvSpPr>
        <p:spPr>
          <a:xfrm>
            <a:off x="2696876" y="2703443"/>
            <a:ext cx="7013654" cy="1669774"/>
          </a:xfrm>
          <a:prstGeom prst="rect">
            <a:avLst/>
          </a:prstGeom>
        </p:spPr>
        <p:txBody>
          <a:bodyPr/>
          <a:lstStyle>
            <a:lvl1pPr>
              <a:defRPr sz="1800">
                <a:solidFill>
                  <a:schemeClr val="tx1"/>
                </a:solidFill>
              </a:defRPr>
            </a:lvl1pPr>
          </a:lstStyle>
          <a:p>
            <a:r>
              <a:rPr lang="en-US" dirty="0"/>
              <a:t>Click to edit quote</a:t>
            </a:r>
          </a:p>
        </p:txBody>
      </p:sp>
      <p:sp>
        <p:nvSpPr>
          <p:cNvPr id="7" name="Text Placeholder 6">
            <a:extLst>
              <a:ext uri="{FF2B5EF4-FFF2-40B4-BE49-F238E27FC236}">
                <a16:creationId xmlns:a16="http://schemas.microsoft.com/office/drawing/2014/main" id="{9D290AAC-283B-AE4C-986B-45D11E095947}"/>
              </a:ext>
            </a:extLst>
          </p:cNvPr>
          <p:cNvSpPr>
            <a:spLocks noGrp="1"/>
          </p:cNvSpPr>
          <p:nvPr>
            <p:ph type="body" sz="quarter" idx="10" hasCustomPrompt="1"/>
          </p:nvPr>
        </p:nvSpPr>
        <p:spPr>
          <a:xfrm>
            <a:off x="2697163" y="4502426"/>
            <a:ext cx="7013575" cy="259038"/>
          </a:xfrm>
          <a:prstGeom prst="rect">
            <a:avLst/>
          </a:prstGeom>
        </p:spPr>
        <p:txBody>
          <a:bodyPr/>
          <a:lstStyle>
            <a:lvl1pPr>
              <a:defRPr sz="1200">
                <a:solidFill>
                  <a:schemeClr val="tx1"/>
                </a:solidFill>
              </a:defRPr>
            </a:lvl1pPr>
          </a:lstStyle>
          <a:p>
            <a:pPr lvl="0"/>
            <a:r>
              <a:rPr lang="en-US" dirty="0"/>
              <a:t>Source name, Source title</a:t>
            </a:r>
          </a:p>
        </p:txBody>
      </p:sp>
    </p:spTree>
    <p:extLst>
      <p:ext uri="{BB962C8B-B14F-4D97-AF65-F5344CB8AC3E}">
        <p14:creationId xmlns:p14="http://schemas.microsoft.com/office/powerpoint/2010/main" val="326426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71D3-46C6-F144-8986-DDBB5EBF630E}"/>
              </a:ext>
            </a:extLst>
          </p:cNvPr>
          <p:cNvSpPr>
            <a:spLocks noGrp="1"/>
          </p:cNvSpPr>
          <p:nvPr>
            <p:ph type="title" hasCustomPrompt="1"/>
          </p:nvPr>
        </p:nvSpPr>
        <p:spPr/>
        <p:txBody>
          <a:bodyPr/>
          <a:lstStyle/>
          <a:p>
            <a:r>
              <a:rPr lang="en-US" dirty="0"/>
              <a:t>Click to edit title</a:t>
            </a:r>
          </a:p>
        </p:txBody>
      </p:sp>
      <p:sp>
        <p:nvSpPr>
          <p:cNvPr id="3" name="Footer Placeholder 2">
            <a:extLst>
              <a:ext uri="{FF2B5EF4-FFF2-40B4-BE49-F238E27FC236}">
                <a16:creationId xmlns:a16="http://schemas.microsoft.com/office/drawing/2014/main" id="{F811D9E0-7895-1844-AA2F-9951D42BADC8}"/>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6BAF6B93-2AC1-6C4A-B53C-BC9A5AA3847F}"/>
              </a:ext>
            </a:extLst>
          </p:cNvPr>
          <p:cNvSpPr>
            <a:spLocks noGrp="1"/>
          </p:cNvSpPr>
          <p:nvPr>
            <p:ph type="sldNum" sz="quarter" idx="11"/>
          </p:nvPr>
        </p:nvSpPr>
        <p:spPr/>
        <p:txBody>
          <a:bodyPr/>
          <a:lstStyle/>
          <a:p>
            <a:fld id="{85E11AA8-27C9-8241-B42F-4E697CE3E23E}" type="slidenum">
              <a:rPr lang="en-US" smtClean="0"/>
              <a:t>‹#›</a:t>
            </a:fld>
            <a:endParaRPr lang="en-US" dirty="0"/>
          </a:p>
        </p:txBody>
      </p:sp>
      <p:sp>
        <p:nvSpPr>
          <p:cNvPr id="6" name="Text Placeholder 5">
            <a:extLst>
              <a:ext uri="{FF2B5EF4-FFF2-40B4-BE49-F238E27FC236}">
                <a16:creationId xmlns:a16="http://schemas.microsoft.com/office/drawing/2014/main" id="{74E1C3D7-2560-AB4E-BB3A-7579EFA67D28}"/>
              </a:ext>
            </a:extLst>
          </p:cNvPr>
          <p:cNvSpPr>
            <a:spLocks noGrp="1"/>
          </p:cNvSpPr>
          <p:nvPr>
            <p:ph type="body" sz="quarter" idx="12"/>
          </p:nvPr>
        </p:nvSpPr>
        <p:spPr>
          <a:xfrm>
            <a:off x="805070" y="1973399"/>
            <a:ext cx="10548730" cy="3909875"/>
          </a:xfrm>
          <a:prstGeom prst="rect">
            <a:avLst/>
          </a:prstGeom>
        </p:spPr>
        <p:txBody>
          <a:bodyPr/>
          <a:lstStyle>
            <a:lvl1pPr marL="285750" indent="-285750">
              <a:buClr>
                <a:schemeClr val="tx1"/>
              </a:buClr>
              <a:buFont typeface="Arial" panose="020B0604020202020204" pitchFamily="34" charset="0"/>
              <a:buChar cha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57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61C31-35B9-DA46-8DC2-4B346C71EDBF}"/>
              </a:ext>
            </a:extLst>
          </p:cNvPr>
          <p:cNvSpPr>
            <a:spLocks noGrp="1"/>
          </p:cNvSpPr>
          <p:nvPr>
            <p:ph type="title" hasCustomPrompt="1"/>
          </p:nvPr>
        </p:nvSpPr>
        <p:spPr>
          <a:xfrm>
            <a:off x="798444" y="365125"/>
            <a:ext cx="10555356" cy="1325563"/>
          </a:xfrm>
          <a:prstGeom prst="rect">
            <a:avLst/>
          </a:prstGeom>
        </p:spPr>
        <p:txBody>
          <a:bodyPr/>
          <a:lstStyle/>
          <a:p>
            <a:r>
              <a:rPr lang="en-US" dirty="0"/>
              <a:t>Click to edit title</a:t>
            </a:r>
          </a:p>
        </p:txBody>
      </p:sp>
      <p:sp>
        <p:nvSpPr>
          <p:cNvPr id="6" name="Text Placeholder 5">
            <a:extLst>
              <a:ext uri="{FF2B5EF4-FFF2-40B4-BE49-F238E27FC236}">
                <a16:creationId xmlns:a16="http://schemas.microsoft.com/office/drawing/2014/main" id="{1E85BC81-5052-9E44-B6CF-9B9C6D624CD7}"/>
              </a:ext>
            </a:extLst>
          </p:cNvPr>
          <p:cNvSpPr>
            <a:spLocks noGrp="1"/>
          </p:cNvSpPr>
          <p:nvPr>
            <p:ph type="body" sz="quarter" idx="12"/>
          </p:nvPr>
        </p:nvSpPr>
        <p:spPr>
          <a:xfrm>
            <a:off x="798512" y="2564296"/>
            <a:ext cx="3240000" cy="3080854"/>
          </a:xfrm>
          <a:prstGeom prst="rect">
            <a:avLst/>
          </a:prstGeom>
        </p:spPr>
        <p:txBody>
          <a:bodyPr/>
          <a:lstStyle>
            <a:lvl1pPr marL="285750" indent="-285750">
              <a:buClr>
                <a:schemeClr val="tx1"/>
              </a:buClr>
              <a:buFont typeface="Arial" panose="020B0604020202020204" pitchFamily="34" charset="0"/>
              <a:buChar cha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CA832B25-42E2-D146-AC04-F1A5A9CC92A1}"/>
              </a:ext>
            </a:extLst>
          </p:cNvPr>
          <p:cNvSpPr>
            <a:spLocks noGrp="1"/>
          </p:cNvSpPr>
          <p:nvPr>
            <p:ph type="body" sz="quarter" idx="13"/>
          </p:nvPr>
        </p:nvSpPr>
        <p:spPr>
          <a:xfrm>
            <a:off x="8113800" y="2560638"/>
            <a:ext cx="3240000" cy="3084512"/>
          </a:xfrm>
          <a:prstGeom prst="rect">
            <a:avLst/>
          </a:prstGeom>
        </p:spPr>
        <p:txBody>
          <a:bodyPr/>
          <a:lstStyle>
            <a:lvl1pPr marL="285750" indent="-285750">
              <a:buClr>
                <a:schemeClr val="tx1"/>
              </a:buClr>
              <a:buFont typeface="Arial" panose="020B0604020202020204" pitchFamily="34" charset="0"/>
              <a:buChar cha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a:extLst>
              <a:ext uri="{FF2B5EF4-FFF2-40B4-BE49-F238E27FC236}">
                <a16:creationId xmlns:a16="http://schemas.microsoft.com/office/drawing/2014/main" id="{4536C888-E37E-8743-BB9A-3EF08E6C90AD}"/>
              </a:ext>
            </a:extLst>
          </p:cNvPr>
          <p:cNvSpPr>
            <a:spLocks noGrp="1"/>
          </p:cNvSpPr>
          <p:nvPr>
            <p:ph type="body" sz="quarter" idx="14"/>
          </p:nvPr>
        </p:nvSpPr>
        <p:spPr>
          <a:xfrm>
            <a:off x="4456156" y="2563813"/>
            <a:ext cx="3240000" cy="3081337"/>
          </a:xfrm>
          <a:prstGeom prst="rect">
            <a:avLst/>
          </a:prstGeom>
        </p:spPr>
        <p:txBody>
          <a:bodyPr/>
          <a:lstStyle>
            <a:lvl1pPr marL="285750" indent="-285750">
              <a:buClr>
                <a:schemeClr val="tx1"/>
              </a:buClr>
              <a:buFont typeface="Arial" panose="020B0604020202020204" pitchFamily="34" charset="0"/>
              <a:buChar cha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a:extLst>
              <a:ext uri="{FF2B5EF4-FFF2-40B4-BE49-F238E27FC236}">
                <a16:creationId xmlns:a16="http://schemas.microsoft.com/office/drawing/2014/main" id="{03DF330E-EE1C-794E-BA7E-EF36D5974526}"/>
              </a:ext>
            </a:extLst>
          </p:cNvPr>
          <p:cNvSpPr>
            <a:spLocks noGrp="1"/>
          </p:cNvSpPr>
          <p:nvPr>
            <p:ph type="body" sz="quarter" idx="15" hasCustomPrompt="1"/>
          </p:nvPr>
        </p:nvSpPr>
        <p:spPr>
          <a:xfrm>
            <a:off x="798513" y="1973400"/>
            <a:ext cx="10555287" cy="428695"/>
          </a:xfrm>
          <a:prstGeom prst="rect">
            <a:avLst/>
          </a:prstGeom>
        </p:spPr>
        <p:txBody>
          <a:bodyPr>
            <a:normAutofit/>
          </a:bodyPr>
          <a:lstStyle>
            <a:lvl1pPr marL="0" indent="0">
              <a:buNone/>
              <a:defRPr sz="2200" b="1">
                <a:solidFill>
                  <a:schemeClr val="tx2"/>
                </a:solidFill>
              </a:defRPr>
            </a:lvl1pPr>
          </a:lstStyle>
          <a:p>
            <a:pPr lvl="0"/>
            <a:r>
              <a:rPr lang="en-US" dirty="0"/>
              <a:t>Click to edit subtitle</a:t>
            </a:r>
          </a:p>
        </p:txBody>
      </p:sp>
      <p:sp>
        <p:nvSpPr>
          <p:cNvPr id="22" name="Footer Placeholder 15">
            <a:extLst>
              <a:ext uri="{FF2B5EF4-FFF2-40B4-BE49-F238E27FC236}">
                <a16:creationId xmlns:a16="http://schemas.microsoft.com/office/drawing/2014/main" id="{A01A3D54-A4D1-C144-88DF-ABDDCBB6988D}"/>
              </a:ext>
            </a:extLst>
          </p:cNvPr>
          <p:cNvSpPr>
            <a:spLocks noGrp="1"/>
          </p:cNvSpPr>
          <p:nvPr>
            <p:ph type="ftr" sz="quarter" idx="3"/>
          </p:nvPr>
        </p:nvSpPr>
        <p:spPr>
          <a:xfrm>
            <a:off x="805070" y="6250329"/>
            <a:ext cx="4114800" cy="288583"/>
          </a:xfrm>
          <a:prstGeom prst="rect">
            <a:avLst/>
          </a:prstGeom>
        </p:spPr>
        <p:txBody>
          <a:bodyPr vert="horz" lIns="91440" tIns="45720" rIns="91440" bIns="45720" rtlCol="0" anchor="ctr"/>
          <a:lstStyle>
            <a:lvl1pPr algn="l">
              <a:defRPr sz="800">
                <a:solidFill>
                  <a:schemeClr val="accent3"/>
                </a:solidFill>
              </a:defRPr>
            </a:lvl1pPr>
          </a:lstStyle>
          <a:p>
            <a:endParaRPr lang="en-US" dirty="0"/>
          </a:p>
        </p:txBody>
      </p:sp>
      <p:sp>
        <p:nvSpPr>
          <p:cNvPr id="23" name="Slide Number Placeholder 17">
            <a:extLst>
              <a:ext uri="{FF2B5EF4-FFF2-40B4-BE49-F238E27FC236}">
                <a16:creationId xmlns:a16="http://schemas.microsoft.com/office/drawing/2014/main" id="{FCA324EE-53C6-EF4C-84AC-80E63F358209}"/>
              </a:ext>
            </a:extLst>
          </p:cNvPr>
          <p:cNvSpPr>
            <a:spLocks noGrp="1"/>
          </p:cNvSpPr>
          <p:nvPr>
            <p:ph type="sldNum" sz="quarter" idx="4"/>
          </p:nvPr>
        </p:nvSpPr>
        <p:spPr>
          <a:xfrm>
            <a:off x="8610600" y="621205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11AA8-27C9-8241-B42F-4E697CE3E23E}" type="slidenum">
              <a:rPr lang="en-US" smtClean="0"/>
              <a:t>‹#›</a:t>
            </a:fld>
            <a:endParaRPr lang="en-US" dirty="0"/>
          </a:p>
        </p:txBody>
      </p:sp>
    </p:spTree>
    <p:extLst>
      <p:ext uri="{BB962C8B-B14F-4D97-AF65-F5344CB8AC3E}">
        <p14:creationId xmlns:p14="http://schemas.microsoft.com/office/powerpoint/2010/main" val="425621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Image, 2 Column Bulle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FF61D78-752D-ED4F-A80D-74D924F71BB4}"/>
              </a:ext>
            </a:extLst>
          </p:cNvPr>
          <p:cNvSpPr>
            <a:spLocks noGrp="1"/>
          </p:cNvSpPr>
          <p:nvPr>
            <p:ph type="pic" sz="quarter" idx="12"/>
          </p:nvPr>
        </p:nvSpPr>
        <p:spPr>
          <a:xfrm>
            <a:off x="-1" y="0"/>
            <a:ext cx="5000263" cy="5760000"/>
          </a:xfrm>
          <a:prstGeom prst="rect">
            <a:avLst/>
          </a:prstGeom>
        </p:spPr>
        <p:txBody>
          <a:bodyPr anchor="ctr"/>
          <a:lstStyle>
            <a:lvl1pPr algn="ctr">
              <a:defRPr/>
            </a:lvl1pPr>
          </a:lstStyle>
          <a:p>
            <a:endParaRPr lang="en-US" dirty="0"/>
          </a:p>
        </p:txBody>
      </p:sp>
      <p:sp>
        <p:nvSpPr>
          <p:cNvPr id="7" name="Title 1">
            <a:extLst>
              <a:ext uri="{FF2B5EF4-FFF2-40B4-BE49-F238E27FC236}">
                <a16:creationId xmlns:a16="http://schemas.microsoft.com/office/drawing/2014/main" id="{D04921A1-9A34-1B48-B9C0-15E906CEBEC6}"/>
              </a:ext>
            </a:extLst>
          </p:cNvPr>
          <p:cNvSpPr>
            <a:spLocks noGrp="1"/>
          </p:cNvSpPr>
          <p:nvPr>
            <p:ph type="title" hasCustomPrompt="1"/>
          </p:nvPr>
        </p:nvSpPr>
        <p:spPr>
          <a:xfrm>
            <a:off x="5590572" y="365125"/>
            <a:ext cx="5763228" cy="1325563"/>
          </a:xfrm>
          <a:prstGeom prst="rect">
            <a:avLst/>
          </a:prstGeom>
        </p:spPr>
        <p:txBody>
          <a:bodyPr/>
          <a:lstStyle/>
          <a:p>
            <a:r>
              <a:rPr lang="en-US" dirty="0"/>
              <a:t>Click to edit title</a:t>
            </a:r>
          </a:p>
        </p:txBody>
      </p:sp>
      <p:sp>
        <p:nvSpPr>
          <p:cNvPr id="8" name="Text Placeholder 5">
            <a:extLst>
              <a:ext uri="{FF2B5EF4-FFF2-40B4-BE49-F238E27FC236}">
                <a16:creationId xmlns:a16="http://schemas.microsoft.com/office/drawing/2014/main" id="{FF0D749D-75AE-CE44-BC17-5B5DF6E7F612}"/>
              </a:ext>
            </a:extLst>
          </p:cNvPr>
          <p:cNvSpPr>
            <a:spLocks noGrp="1"/>
          </p:cNvSpPr>
          <p:nvPr>
            <p:ph type="body" sz="quarter" idx="13"/>
          </p:nvPr>
        </p:nvSpPr>
        <p:spPr>
          <a:xfrm>
            <a:off x="5590572" y="1909823"/>
            <a:ext cx="2790000" cy="3850177"/>
          </a:xfrm>
          <a:prstGeom prst="rect">
            <a:avLst/>
          </a:prstGeom>
        </p:spPr>
        <p:txBody>
          <a:bodyPr/>
          <a:lstStyle>
            <a:lvl1pPr marL="285750" indent="-285750">
              <a:buClr>
                <a:schemeClr val="tx1"/>
              </a:buClr>
              <a:buFont typeface="Arial" panose="020B0604020202020204" pitchFamily="34" charset="0"/>
              <a:buChar char="•"/>
              <a:defRPr>
                <a:solidFill>
                  <a:srgbClr val="000000"/>
                </a:solidFill>
              </a:defRPr>
            </a:lvl1pPr>
            <a:lvl2pPr marL="742950" indent="-285750">
              <a:buFont typeface="Arial" panose="020B0604020202020204" pitchFamily="34" charset="0"/>
              <a:buChar char="•"/>
              <a:defRPr>
                <a:solidFill>
                  <a:srgbClr val="000000"/>
                </a:solidFill>
              </a:defRPr>
            </a:lvl2pPr>
            <a:lvl3pPr marL="1085850" indent="-171450">
              <a:buFont typeface="System Font Regular"/>
              <a:buChar char="-"/>
              <a:defRPr>
                <a:solidFill>
                  <a:srgbClr val="000000"/>
                </a:solidFill>
              </a:defRPr>
            </a:lvl3pPr>
            <a:lvl4pPr marL="1543050" indent="-171450">
              <a:buFont typeface="Arial" panose="020B0604020202020204" pitchFamily="34" charset="0"/>
              <a:buChar char="•"/>
              <a:defRPr>
                <a:solidFill>
                  <a:srgbClr val="000000"/>
                </a:solidFill>
              </a:defRPr>
            </a:lvl4pPr>
            <a:lvl5pPr marL="2000250" indent="-171450">
              <a:buFont typeface="System Font Regular"/>
              <a:buChar char="-"/>
              <a:defRPr>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a:extLst>
              <a:ext uri="{FF2B5EF4-FFF2-40B4-BE49-F238E27FC236}">
                <a16:creationId xmlns:a16="http://schemas.microsoft.com/office/drawing/2014/main" id="{37FEA4C9-BA9B-7C43-9889-688988E28B3E}"/>
              </a:ext>
            </a:extLst>
          </p:cNvPr>
          <p:cNvSpPr>
            <a:spLocks noGrp="1"/>
          </p:cNvSpPr>
          <p:nvPr>
            <p:ph type="body" sz="quarter" idx="14"/>
          </p:nvPr>
        </p:nvSpPr>
        <p:spPr>
          <a:xfrm>
            <a:off x="8563800" y="1909822"/>
            <a:ext cx="2790000" cy="3850177"/>
          </a:xfrm>
          <a:prstGeom prst="rect">
            <a:avLst/>
          </a:prstGeom>
        </p:spPr>
        <p:txBody>
          <a:bodyPr/>
          <a:lstStyle>
            <a:lvl1pPr marL="285750" indent="-285750">
              <a:buClr>
                <a:schemeClr val="tx1"/>
              </a:buClr>
              <a:buFont typeface="Arial" panose="020B0604020202020204" pitchFamily="34" charset="0"/>
              <a:buChar char="•"/>
              <a:defRPr>
                <a:solidFill>
                  <a:srgbClr val="000000"/>
                </a:solidFill>
              </a:defRPr>
            </a:lvl1pPr>
            <a:lvl2pPr marL="742950" indent="-285750">
              <a:buFont typeface="Arial" panose="020B0604020202020204" pitchFamily="34" charset="0"/>
              <a:buChar char="•"/>
              <a:defRPr>
                <a:solidFill>
                  <a:srgbClr val="000000"/>
                </a:solidFill>
              </a:defRPr>
            </a:lvl2pPr>
            <a:lvl3pPr marL="1085850" indent="-171450">
              <a:buFont typeface="System Font Regular"/>
              <a:buChar char="-"/>
              <a:defRPr>
                <a:solidFill>
                  <a:srgbClr val="000000"/>
                </a:solidFill>
              </a:defRPr>
            </a:lvl3pPr>
            <a:lvl4pPr marL="1543050" indent="-171450">
              <a:buFont typeface="Arial" panose="020B0604020202020204" pitchFamily="34" charset="0"/>
              <a:buChar char="•"/>
              <a:defRPr>
                <a:solidFill>
                  <a:srgbClr val="000000"/>
                </a:solidFill>
              </a:defRPr>
            </a:lvl4pPr>
            <a:lvl5pPr marL="2000250" indent="-171450">
              <a:buFont typeface="System Font Regular"/>
              <a:buChar char="-"/>
              <a:defRPr>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15">
            <a:extLst>
              <a:ext uri="{FF2B5EF4-FFF2-40B4-BE49-F238E27FC236}">
                <a16:creationId xmlns:a16="http://schemas.microsoft.com/office/drawing/2014/main" id="{18FC8DCF-27C9-0146-B90F-DF50FBC67BA2}"/>
              </a:ext>
            </a:extLst>
          </p:cNvPr>
          <p:cNvSpPr>
            <a:spLocks noGrp="1"/>
          </p:cNvSpPr>
          <p:nvPr>
            <p:ph type="ftr" sz="quarter" idx="3"/>
          </p:nvPr>
        </p:nvSpPr>
        <p:spPr>
          <a:xfrm>
            <a:off x="805070" y="6250329"/>
            <a:ext cx="4114800" cy="288583"/>
          </a:xfrm>
          <a:prstGeom prst="rect">
            <a:avLst/>
          </a:prstGeom>
        </p:spPr>
        <p:txBody>
          <a:bodyPr vert="horz" lIns="91440" tIns="45720" rIns="91440" bIns="45720" rtlCol="0" anchor="ctr"/>
          <a:lstStyle>
            <a:lvl1pPr algn="l">
              <a:defRPr sz="800">
                <a:solidFill>
                  <a:schemeClr val="accent3"/>
                </a:solidFill>
              </a:defRPr>
            </a:lvl1pPr>
          </a:lstStyle>
          <a:p>
            <a:endParaRPr lang="en-US" dirty="0"/>
          </a:p>
        </p:txBody>
      </p:sp>
      <p:sp>
        <p:nvSpPr>
          <p:cNvPr id="14" name="Slide Number Placeholder 17">
            <a:extLst>
              <a:ext uri="{FF2B5EF4-FFF2-40B4-BE49-F238E27FC236}">
                <a16:creationId xmlns:a16="http://schemas.microsoft.com/office/drawing/2014/main" id="{3FB8A6CD-ADAC-AA4F-A66F-898865652ED8}"/>
              </a:ext>
            </a:extLst>
          </p:cNvPr>
          <p:cNvSpPr>
            <a:spLocks noGrp="1"/>
          </p:cNvSpPr>
          <p:nvPr>
            <p:ph type="sldNum" sz="quarter" idx="4"/>
          </p:nvPr>
        </p:nvSpPr>
        <p:spPr>
          <a:xfrm>
            <a:off x="8610600" y="621205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11AA8-27C9-8241-B42F-4E697CE3E23E}" type="slidenum">
              <a:rPr lang="en-US" smtClean="0"/>
              <a:t>‹#›</a:t>
            </a:fld>
            <a:endParaRPr lang="en-US" dirty="0"/>
          </a:p>
        </p:txBody>
      </p:sp>
    </p:spTree>
    <p:extLst>
      <p:ext uri="{BB962C8B-B14F-4D97-AF65-F5344CB8AC3E}">
        <p14:creationId xmlns:p14="http://schemas.microsoft.com/office/powerpoint/2010/main" val="2461097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6.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heme" Target="../theme/theme7.xml"/><Relationship Id="rId4" Type="http://schemas.openxmlformats.org/officeDocument/2006/relationships/slideLayout" Target="../slideLayouts/slideLayout10.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8.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DDFA39-7051-D849-837B-527F01C22A90}"/>
              </a:ext>
            </a:extLst>
          </p:cNvPr>
          <p:cNvPicPr>
            <a:picLocks noChangeAspect="1"/>
          </p:cNvPicPr>
          <p:nvPr userDrawn="1"/>
        </p:nvPicPr>
        <p:blipFill>
          <a:blip r:embed="rId3"/>
          <a:srcRect/>
          <a:stretch/>
        </p:blipFill>
        <p:spPr>
          <a:xfrm>
            <a:off x="0" y="0"/>
            <a:ext cx="12204700" cy="6858000"/>
          </a:xfrm>
          <a:prstGeom prst="rect">
            <a:avLst/>
          </a:prstGeom>
        </p:spPr>
      </p:pic>
    </p:spTree>
    <p:extLst>
      <p:ext uri="{BB962C8B-B14F-4D97-AF65-F5344CB8AC3E}">
        <p14:creationId xmlns:p14="http://schemas.microsoft.com/office/powerpoint/2010/main" val="149403872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D27711-16AE-A04D-904F-3DF0D6A6FCF1}"/>
              </a:ext>
            </a:extLst>
          </p:cNvPr>
          <p:cNvPicPr>
            <a:picLocks noChangeAspect="1"/>
          </p:cNvPicPr>
          <p:nvPr userDrawn="1"/>
        </p:nvPicPr>
        <p:blipFill>
          <a:blip r:embed="rId3"/>
          <a:srcRect/>
          <a:stretch/>
        </p:blipFill>
        <p:spPr>
          <a:xfrm>
            <a:off x="0" y="0"/>
            <a:ext cx="12204700" cy="6858000"/>
          </a:xfrm>
          <a:prstGeom prst="rect">
            <a:avLst/>
          </a:prstGeom>
        </p:spPr>
      </p:pic>
    </p:spTree>
    <p:extLst>
      <p:ext uri="{BB962C8B-B14F-4D97-AF65-F5344CB8AC3E}">
        <p14:creationId xmlns:p14="http://schemas.microsoft.com/office/powerpoint/2010/main" val="3940886782"/>
      </p:ext>
    </p:extLst>
  </p:cSld>
  <p:clrMap bg1="lt1" tx1="dk1" bg2="lt2" tx2="dk2" accent1="accent1" accent2="accent2" accent3="accent3" accent4="accent4" accent5="accent5" accent6="accent6" hlink="hlink" folHlink="folHlink"/>
  <p:sldLayoutIdLst>
    <p:sldLayoutId id="2147483658" r:id="rId1"/>
  </p:sldLayoutIdLst>
  <p:hf hdr="0" ftr="0" dt="0"/>
  <p:txStyles>
    <p:titleStyle>
      <a:lvl1pPr algn="l" defTabSz="914400" rtl="0" eaLnBrk="1" latinLnBrk="0" hangingPunct="1">
        <a:lnSpc>
          <a:spcPct val="90000"/>
        </a:lnSpc>
        <a:spcBef>
          <a:spcPct val="0"/>
        </a:spcBef>
        <a:buNone/>
        <a:defRPr sz="35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F66AFB-AD02-CE46-9D21-44E49433BAED}"/>
              </a:ext>
            </a:extLst>
          </p:cNvPr>
          <p:cNvPicPr>
            <a:picLocks noChangeAspect="1"/>
          </p:cNvPicPr>
          <p:nvPr userDrawn="1"/>
        </p:nvPicPr>
        <p:blipFill>
          <a:blip r:embed="rId3"/>
          <a:srcRect/>
          <a:stretch/>
        </p:blipFill>
        <p:spPr>
          <a:xfrm>
            <a:off x="0" y="0"/>
            <a:ext cx="12204700" cy="6858000"/>
          </a:xfrm>
          <a:prstGeom prst="rect">
            <a:avLst/>
          </a:prstGeom>
        </p:spPr>
      </p:pic>
    </p:spTree>
    <p:extLst>
      <p:ext uri="{BB962C8B-B14F-4D97-AF65-F5344CB8AC3E}">
        <p14:creationId xmlns:p14="http://schemas.microsoft.com/office/powerpoint/2010/main" val="1989328292"/>
      </p:ext>
    </p:extLst>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914400" rtl="0" eaLnBrk="1" latinLnBrk="0" hangingPunct="1">
        <a:lnSpc>
          <a:spcPct val="90000"/>
        </a:lnSpc>
        <a:spcBef>
          <a:spcPct val="0"/>
        </a:spcBef>
        <a:buNone/>
        <a:defRPr sz="35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3EFB25-0EC8-E248-86CC-1CA5CCDD8CB9}"/>
              </a:ext>
            </a:extLst>
          </p:cNvPr>
          <p:cNvPicPr>
            <a:picLocks noChangeAspect="1"/>
          </p:cNvPicPr>
          <p:nvPr userDrawn="1"/>
        </p:nvPicPr>
        <p:blipFill>
          <a:blip r:embed="rId3"/>
          <a:srcRect/>
          <a:stretch/>
        </p:blipFill>
        <p:spPr>
          <a:xfrm>
            <a:off x="0" y="0"/>
            <a:ext cx="12204700" cy="6858000"/>
          </a:xfrm>
          <a:prstGeom prst="rect">
            <a:avLst/>
          </a:prstGeom>
        </p:spPr>
      </p:pic>
    </p:spTree>
    <p:extLst>
      <p:ext uri="{BB962C8B-B14F-4D97-AF65-F5344CB8AC3E}">
        <p14:creationId xmlns:p14="http://schemas.microsoft.com/office/powerpoint/2010/main" val="2529511730"/>
      </p:ext>
    </p:extLst>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l" defTabSz="914400" rtl="0" eaLnBrk="1" latinLnBrk="0" hangingPunct="1">
        <a:lnSpc>
          <a:spcPct val="90000"/>
        </a:lnSpc>
        <a:spcBef>
          <a:spcPct val="0"/>
        </a:spcBef>
        <a:buNone/>
        <a:defRPr sz="35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91E017-F865-3D47-B1D6-7DD8B4F8144E}"/>
              </a:ext>
            </a:extLst>
          </p:cNvPr>
          <p:cNvPicPr>
            <a:picLocks noChangeAspect="1"/>
          </p:cNvPicPr>
          <p:nvPr userDrawn="1"/>
        </p:nvPicPr>
        <p:blipFill>
          <a:blip r:embed="rId3"/>
          <a:srcRect/>
          <a:stretch/>
        </p:blipFill>
        <p:spPr>
          <a:xfrm>
            <a:off x="12700" y="0"/>
            <a:ext cx="12179300" cy="6858000"/>
          </a:xfrm>
          <a:prstGeom prst="rect">
            <a:avLst/>
          </a:prstGeom>
        </p:spPr>
      </p:pic>
    </p:spTree>
    <p:extLst>
      <p:ext uri="{BB962C8B-B14F-4D97-AF65-F5344CB8AC3E}">
        <p14:creationId xmlns:p14="http://schemas.microsoft.com/office/powerpoint/2010/main" val="3647868151"/>
      </p:ext>
    </p:extLst>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18BC7-8130-934F-AF40-9336BCC9CE9D}"/>
              </a:ext>
            </a:extLst>
          </p:cNvPr>
          <p:cNvPicPr>
            <a:picLocks noChangeAspect="1"/>
          </p:cNvPicPr>
          <p:nvPr userDrawn="1"/>
        </p:nvPicPr>
        <p:blipFill>
          <a:blip r:embed="rId3"/>
          <a:srcRect/>
          <a:stretch/>
        </p:blipFill>
        <p:spPr>
          <a:xfrm>
            <a:off x="12700" y="0"/>
            <a:ext cx="12179300" cy="6858000"/>
          </a:xfrm>
          <a:prstGeom prst="rect">
            <a:avLst/>
          </a:prstGeom>
        </p:spPr>
      </p:pic>
      <p:pic>
        <p:nvPicPr>
          <p:cNvPr id="8" name="Picture 7">
            <a:extLst>
              <a:ext uri="{FF2B5EF4-FFF2-40B4-BE49-F238E27FC236}">
                <a16:creationId xmlns:a16="http://schemas.microsoft.com/office/drawing/2014/main" id="{86BF0529-6FDF-8541-ADEB-D9DD465B85AA}"/>
              </a:ext>
            </a:extLst>
          </p:cNvPr>
          <p:cNvPicPr>
            <a:picLocks noChangeAspect="1"/>
          </p:cNvPicPr>
          <p:nvPr userDrawn="1"/>
        </p:nvPicPr>
        <p:blipFill>
          <a:blip r:embed="rId4"/>
          <a:stretch>
            <a:fillRect/>
          </a:stretch>
        </p:blipFill>
        <p:spPr>
          <a:xfrm>
            <a:off x="2696876" y="2291309"/>
            <a:ext cx="622300" cy="266700"/>
          </a:xfrm>
          <a:prstGeom prst="rect">
            <a:avLst/>
          </a:prstGeom>
        </p:spPr>
      </p:pic>
    </p:spTree>
    <p:extLst>
      <p:ext uri="{BB962C8B-B14F-4D97-AF65-F5344CB8AC3E}">
        <p14:creationId xmlns:p14="http://schemas.microsoft.com/office/powerpoint/2010/main" val="2889896790"/>
      </p:ext>
    </p:extLst>
  </p:cSld>
  <p:clrMap bg1="lt1" tx1="dk1" bg2="lt2" tx2="dk2" accent1="accent1" accent2="accent2" accent3="accent3" accent4="accent4" accent5="accent5" accent6="accent6" hlink="hlink" folHlink="folHlink"/>
  <p:sldLayoutIdLst>
    <p:sldLayoutId id="2147483660" r:id="rId1"/>
  </p:sldLayoutIdLst>
  <p:hf hdr="0" ftr="0" dt="0"/>
  <p:txStyles>
    <p:titleStyle>
      <a:lvl1pPr algn="l" defTabSz="914400" rtl="0" eaLnBrk="1" latinLnBrk="0" hangingPunct="1">
        <a:lnSpc>
          <a:spcPct val="90000"/>
        </a:lnSpc>
        <a:spcBef>
          <a:spcPct val="0"/>
        </a:spcBef>
        <a:buNone/>
        <a:defRPr sz="2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1">
            <a:extLst>
              <a:ext uri="{FF2B5EF4-FFF2-40B4-BE49-F238E27FC236}">
                <a16:creationId xmlns:a16="http://schemas.microsoft.com/office/drawing/2014/main" id="{C4F6D76E-9B80-4848-B0CE-DCBEBBF159C6}"/>
              </a:ext>
            </a:extLst>
          </p:cNvPr>
          <p:cNvSpPr>
            <a:spLocks noGrp="1"/>
          </p:cNvSpPr>
          <p:nvPr>
            <p:ph type="title"/>
          </p:nvPr>
        </p:nvSpPr>
        <p:spPr>
          <a:xfrm>
            <a:off x="805070" y="365125"/>
            <a:ext cx="10548730" cy="1325563"/>
          </a:xfrm>
          <a:prstGeom prst="rect">
            <a:avLst/>
          </a:prstGeom>
        </p:spPr>
        <p:txBody>
          <a:bodyPr vert="horz" lIns="91440" tIns="45720" rIns="91440" bIns="45720" rtlCol="0" anchor="ctr">
            <a:normAutofit/>
          </a:bodyPr>
          <a:lstStyle/>
          <a:p>
            <a:r>
              <a:rPr lang="en-US" dirty="0"/>
              <a:t>Click to edit title</a:t>
            </a:r>
          </a:p>
        </p:txBody>
      </p:sp>
      <p:sp>
        <p:nvSpPr>
          <p:cNvPr id="16" name="Footer Placeholder 15">
            <a:extLst>
              <a:ext uri="{FF2B5EF4-FFF2-40B4-BE49-F238E27FC236}">
                <a16:creationId xmlns:a16="http://schemas.microsoft.com/office/drawing/2014/main" id="{9216B959-D1D3-754A-90D5-4F13B3D8DACF}"/>
              </a:ext>
            </a:extLst>
          </p:cNvPr>
          <p:cNvSpPr>
            <a:spLocks noGrp="1"/>
          </p:cNvSpPr>
          <p:nvPr>
            <p:ph type="ftr" sz="quarter" idx="3"/>
          </p:nvPr>
        </p:nvSpPr>
        <p:spPr>
          <a:xfrm>
            <a:off x="805070" y="6250329"/>
            <a:ext cx="4114800" cy="288583"/>
          </a:xfrm>
          <a:prstGeom prst="rect">
            <a:avLst/>
          </a:prstGeom>
        </p:spPr>
        <p:txBody>
          <a:bodyPr vert="horz" lIns="91440" tIns="45720" rIns="91440" bIns="45720" rtlCol="0" anchor="ctr"/>
          <a:lstStyle>
            <a:lvl1pPr algn="l">
              <a:defRPr sz="800">
                <a:solidFill>
                  <a:schemeClr val="accent3"/>
                </a:solidFill>
              </a:defRPr>
            </a:lvl1pPr>
          </a:lstStyle>
          <a:p>
            <a:endParaRPr lang="en-US" dirty="0"/>
          </a:p>
        </p:txBody>
      </p:sp>
      <p:sp>
        <p:nvSpPr>
          <p:cNvPr id="18" name="Slide Number Placeholder 17">
            <a:extLst>
              <a:ext uri="{FF2B5EF4-FFF2-40B4-BE49-F238E27FC236}">
                <a16:creationId xmlns:a16="http://schemas.microsoft.com/office/drawing/2014/main" id="{6A7E9EDF-CA87-D14B-A491-EF77FED6BBBD}"/>
              </a:ext>
            </a:extLst>
          </p:cNvPr>
          <p:cNvSpPr>
            <a:spLocks noGrp="1"/>
          </p:cNvSpPr>
          <p:nvPr>
            <p:ph type="sldNum" sz="quarter" idx="4"/>
          </p:nvPr>
        </p:nvSpPr>
        <p:spPr>
          <a:xfrm>
            <a:off x="8610600" y="621205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11AA8-27C9-8241-B42F-4E697CE3E23E}" type="slidenum">
              <a:rPr lang="en-US" smtClean="0"/>
              <a:t>‹#›</a:t>
            </a:fld>
            <a:endParaRPr lang="en-US" dirty="0"/>
          </a:p>
        </p:txBody>
      </p:sp>
      <p:pic>
        <p:nvPicPr>
          <p:cNvPr id="4" name="Picture 3">
            <a:extLst>
              <a:ext uri="{FF2B5EF4-FFF2-40B4-BE49-F238E27FC236}">
                <a16:creationId xmlns:a16="http://schemas.microsoft.com/office/drawing/2014/main" id="{46B7BD67-ABC4-3D4E-BC0A-FEFCC3F87C17}"/>
              </a:ext>
            </a:extLst>
          </p:cNvPr>
          <p:cNvPicPr>
            <a:picLocks noChangeAspect="1"/>
          </p:cNvPicPr>
          <p:nvPr userDrawn="1"/>
        </p:nvPicPr>
        <p:blipFill>
          <a:blip r:embed="rId6"/>
          <a:stretch>
            <a:fillRect/>
          </a:stretch>
        </p:blipFill>
        <p:spPr>
          <a:xfrm>
            <a:off x="11822487" y="0"/>
            <a:ext cx="369513" cy="369513"/>
          </a:xfrm>
          <a:prstGeom prst="rect">
            <a:avLst/>
          </a:prstGeom>
        </p:spPr>
      </p:pic>
      <p:pic>
        <p:nvPicPr>
          <p:cNvPr id="13" name="Picture 12">
            <a:extLst>
              <a:ext uri="{FF2B5EF4-FFF2-40B4-BE49-F238E27FC236}">
                <a16:creationId xmlns:a16="http://schemas.microsoft.com/office/drawing/2014/main" id="{EE9BBC5E-9DCC-3742-928B-170167BB595A}"/>
              </a:ext>
            </a:extLst>
          </p:cNvPr>
          <p:cNvPicPr>
            <a:picLocks noChangeAspect="1"/>
          </p:cNvPicPr>
          <p:nvPr userDrawn="1"/>
        </p:nvPicPr>
        <p:blipFill>
          <a:blip r:embed="rId7"/>
          <a:stretch>
            <a:fillRect/>
          </a:stretch>
        </p:blipFill>
        <p:spPr>
          <a:xfrm>
            <a:off x="321733" y="6195036"/>
            <a:ext cx="279400" cy="355600"/>
          </a:xfrm>
          <a:prstGeom prst="rect">
            <a:avLst/>
          </a:prstGeom>
        </p:spPr>
      </p:pic>
    </p:spTree>
    <p:extLst>
      <p:ext uri="{BB962C8B-B14F-4D97-AF65-F5344CB8AC3E}">
        <p14:creationId xmlns:p14="http://schemas.microsoft.com/office/powerpoint/2010/main" val="1862755356"/>
      </p:ext>
    </p:extLst>
  </p:cSld>
  <p:clrMap bg1="lt1" tx1="dk1" bg2="lt2" tx2="dk2" accent1="accent1" accent2="accent2" accent3="accent3" accent4="accent4" accent5="accent5" accent6="accent6" hlink="hlink" folHlink="folHlink"/>
  <p:sldLayoutIdLst>
    <p:sldLayoutId id="2147483677" r:id="rId1"/>
    <p:sldLayoutId id="2147483662" r:id="rId2"/>
    <p:sldLayoutId id="2147483663" r:id="rId3"/>
    <p:sldLayoutId id="2147483666" r:id="rId4"/>
  </p:sldLayoutIdLst>
  <p:hf hdr="0" ftr="0" dt="0"/>
  <p:txStyles>
    <p:titleStyle>
      <a:lvl1pPr algn="l" defTabSz="914400" rtl="0" eaLnBrk="1" latinLnBrk="0" hangingPunct="1">
        <a:lnSpc>
          <a:spcPct val="90000"/>
        </a:lnSpc>
        <a:spcBef>
          <a:spcPct val="0"/>
        </a:spcBef>
        <a:buNone/>
        <a:defRPr sz="3000" b="1"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6"/>
          </a:solidFill>
          <a:latin typeface="+mn-lt"/>
          <a:ea typeface="+mn-ea"/>
          <a:cs typeface="+mn-cs"/>
        </a:defRPr>
      </a:lvl1pPr>
      <a:lvl2pPr marL="7429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accent6"/>
          </a:solidFill>
          <a:latin typeface="+mn-lt"/>
          <a:ea typeface="+mn-ea"/>
          <a:cs typeface="+mn-cs"/>
        </a:defRPr>
      </a:lvl2pPr>
      <a:lvl3pPr marL="1085850" indent="-171450" algn="l" defTabSz="914400" rtl="0" eaLnBrk="1" latinLnBrk="0" hangingPunct="1">
        <a:lnSpc>
          <a:spcPct val="90000"/>
        </a:lnSpc>
        <a:spcBef>
          <a:spcPts val="500"/>
        </a:spcBef>
        <a:buClr>
          <a:schemeClr val="tx1"/>
        </a:buClr>
        <a:buFont typeface="System Font Regular"/>
        <a:buChar char="-"/>
        <a:defRPr sz="1200" kern="1200">
          <a:solidFill>
            <a:schemeClr val="accent6"/>
          </a:solidFill>
          <a:latin typeface="+mn-lt"/>
          <a:ea typeface="+mn-ea"/>
          <a:cs typeface="+mn-cs"/>
        </a:defRPr>
      </a:lvl3pPr>
      <a:lvl4pPr marL="1543050" indent="-171450" algn="l" defTabSz="914400" rtl="0" eaLnBrk="1" latinLnBrk="0" hangingPunct="1">
        <a:lnSpc>
          <a:spcPct val="90000"/>
        </a:lnSpc>
        <a:spcBef>
          <a:spcPts val="500"/>
        </a:spcBef>
        <a:buClr>
          <a:schemeClr val="tx1"/>
        </a:buClr>
        <a:buFont typeface="Arial" panose="020B0604020202020204" pitchFamily="34" charset="0"/>
        <a:buChar char="•"/>
        <a:defRPr sz="1000" kern="1200">
          <a:solidFill>
            <a:schemeClr val="accent6"/>
          </a:solidFill>
          <a:latin typeface="+mn-lt"/>
          <a:ea typeface="+mn-ea"/>
          <a:cs typeface="+mn-cs"/>
        </a:defRPr>
      </a:lvl4pPr>
      <a:lvl5pPr marL="2000250" indent="-171450" algn="l" defTabSz="914400" rtl="0" eaLnBrk="1" latinLnBrk="0" hangingPunct="1">
        <a:lnSpc>
          <a:spcPct val="90000"/>
        </a:lnSpc>
        <a:spcBef>
          <a:spcPts val="500"/>
        </a:spcBef>
        <a:buClr>
          <a:schemeClr val="tx1"/>
        </a:buClr>
        <a:buFont typeface="System Font Regular"/>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D494A7-29E9-3C4E-B8DB-9BFC03881E1D}"/>
              </a:ext>
            </a:extLst>
          </p:cNvPr>
          <p:cNvSpPr/>
          <p:nvPr userDrawn="1"/>
        </p:nvSpPr>
        <p:spPr>
          <a:xfrm>
            <a:off x="6072000" y="0"/>
            <a:ext cx="6120000" cy="3420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FA6AAC6-7F5E-154C-A08B-457168B196E7}"/>
              </a:ext>
            </a:extLst>
          </p:cNvPr>
          <p:cNvSpPr/>
          <p:nvPr userDrawn="1"/>
        </p:nvSpPr>
        <p:spPr>
          <a:xfrm>
            <a:off x="0" y="3420000"/>
            <a:ext cx="6072000" cy="343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85AE3B2-1AE7-1049-9CAB-DF6AB93793FB}"/>
              </a:ext>
            </a:extLst>
          </p:cNvPr>
          <p:cNvPicPr>
            <a:picLocks noChangeAspect="1"/>
          </p:cNvPicPr>
          <p:nvPr userDrawn="1"/>
        </p:nvPicPr>
        <p:blipFill>
          <a:blip r:embed="rId3"/>
          <a:stretch>
            <a:fillRect/>
          </a:stretch>
        </p:blipFill>
        <p:spPr>
          <a:xfrm>
            <a:off x="2808051" y="4072396"/>
            <a:ext cx="207704" cy="207704"/>
          </a:xfrm>
          <a:prstGeom prst="rect">
            <a:avLst/>
          </a:prstGeom>
        </p:spPr>
      </p:pic>
      <p:pic>
        <p:nvPicPr>
          <p:cNvPr id="20" name="Picture 19">
            <a:extLst>
              <a:ext uri="{FF2B5EF4-FFF2-40B4-BE49-F238E27FC236}">
                <a16:creationId xmlns:a16="http://schemas.microsoft.com/office/drawing/2014/main" id="{2D7A1337-DFB5-FD49-8D09-E208E65F07B0}"/>
              </a:ext>
            </a:extLst>
          </p:cNvPr>
          <p:cNvPicPr>
            <a:picLocks noChangeAspect="1"/>
          </p:cNvPicPr>
          <p:nvPr userDrawn="1"/>
        </p:nvPicPr>
        <p:blipFill>
          <a:blip r:embed="rId3"/>
          <a:stretch>
            <a:fillRect/>
          </a:stretch>
        </p:blipFill>
        <p:spPr>
          <a:xfrm>
            <a:off x="5280486" y="4072396"/>
            <a:ext cx="207704" cy="207704"/>
          </a:xfrm>
          <a:prstGeom prst="rect">
            <a:avLst/>
          </a:prstGeom>
        </p:spPr>
      </p:pic>
      <p:pic>
        <p:nvPicPr>
          <p:cNvPr id="21" name="Picture 20">
            <a:extLst>
              <a:ext uri="{FF2B5EF4-FFF2-40B4-BE49-F238E27FC236}">
                <a16:creationId xmlns:a16="http://schemas.microsoft.com/office/drawing/2014/main" id="{AE4D258F-CB66-A549-A7D5-1DE205162434}"/>
              </a:ext>
            </a:extLst>
          </p:cNvPr>
          <p:cNvPicPr>
            <a:picLocks noChangeAspect="1"/>
          </p:cNvPicPr>
          <p:nvPr userDrawn="1"/>
        </p:nvPicPr>
        <p:blipFill>
          <a:blip r:embed="rId3"/>
          <a:stretch>
            <a:fillRect/>
          </a:stretch>
        </p:blipFill>
        <p:spPr>
          <a:xfrm flipH="1" flipV="1">
            <a:off x="587947" y="5946093"/>
            <a:ext cx="207704" cy="207704"/>
          </a:xfrm>
          <a:prstGeom prst="rect">
            <a:avLst/>
          </a:prstGeom>
        </p:spPr>
      </p:pic>
      <p:pic>
        <p:nvPicPr>
          <p:cNvPr id="22" name="Picture 21">
            <a:extLst>
              <a:ext uri="{FF2B5EF4-FFF2-40B4-BE49-F238E27FC236}">
                <a16:creationId xmlns:a16="http://schemas.microsoft.com/office/drawing/2014/main" id="{B8EBAA28-1F47-0848-923A-3BE25A7CCB92}"/>
              </a:ext>
            </a:extLst>
          </p:cNvPr>
          <p:cNvPicPr>
            <a:picLocks noChangeAspect="1"/>
          </p:cNvPicPr>
          <p:nvPr userDrawn="1"/>
        </p:nvPicPr>
        <p:blipFill>
          <a:blip r:embed="rId3"/>
          <a:stretch>
            <a:fillRect/>
          </a:stretch>
        </p:blipFill>
        <p:spPr>
          <a:xfrm flipH="1" flipV="1">
            <a:off x="3057843" y="5946093"/>
            <a:ext cx="207704" cy="207704"/>
          </a:xfrm>
          <a:prstGeom prst="rect">
            <a:avLst/>
          </a:prstGeom>
        </p:spPr>
      </p:pic>
      <p:pic>
        <p:nvPicPr>
          <p:cNvPr id="23" name="Picture 22">
            <a:extLst>
              <a:ext uri="{FF2B5EF4-FFF2-40B4-BE49-F238E27FC236}">
                <a16:creationId xmlns:a16="http://schemas.microsoft.com/office/drawing/2014/main" id="{9949687C-5ABE-1D49-B7A8-EF9058659544}"/>
              </a:ext>
            </a:extLst>
          </p:cNvPr>
          <p:cNvPicPr>
            <a:picLocks noChangeAspect="1"/>
          </p:cNvPicPr>
          <p:nvPr userDrawn="1"/>
        </p:nvPicPr>
        <p:blipFill>
          <a:blip r:embed="rId3"/>
          <a:stretch>
            <a:fillRect/>
          </a:stretch>
        </p:blipFill>
        <p:spPr>
          <a:xfrm>
            <a:off x="8880990" y="714188"/>
            <a:ext cx="207704" cy="207704"/>
          </a:xfrm>
          <a:prstGeom prst="rect">
            <a:avLst/>
          </a:prstGeom>
        </p:spPr>
      </p:pic>
      <p:pic>
        <p:nvPicPr>
          <p:cNvPr id="24" name="Picture 23">
            <a:extLst>
              <a:ext uri="{FF2B5EF4-FFF2-40B4-BE49-F238E27FC236}">
                <a16:creationId xmlns:a16="http://schemas.microsoft.com/office/drawing/2014/main" id="{D739C084-B383-5848-A03F-37D79222E5BB}"/>
              </a:ext>
            </a:extLst>
          </p:cNvPr>
          <p:cNvPicPr>
            <a:picLocks noChangeAspect="1"/>
          </p:cNvPicPr>
          <p:nvPr userDrawn="1"/>
        </p:nvPicPr>
        <p:blipFill>
          <a:blip r:embed="rId3"/>
          <a:stretch>
            <a:fillRect/>
          </a:stretch>
        </p:blipFill>
        <p:spPr>
          <a:xfrm>
            <a:off x="11358668" y="714188"/>
            <a:ext cx="207704" cy="207704"/>
          </a:xfrm>
          <a:prstGeom prst="rect">
            <a:avLst/>
          </a:prstGeom>
        </p:spPr>
      </p:pic>
      <p:pic>
        <p:nvPicPr>
          <p:cNvPr id="25" name="Picture 24">
            <a:extLst>
              <a:ext uri="{FF2B5EF4-FFF2-40B4-BE49-F238E27FC236}">
                <a16:creationId xmlns:a16="http://schemas.microsoft.com/office/drawing/2014/main" id="{F0E84527-7507-B34C-9099-26D97645DCD0}"/>
              </a:ext>
            </a:extLst>
          </p:cNvPr>
          <p:cNvPicPr>
            <a:picLocks noChangeAspect="1"/>
          </p:cNvPicPr>
          <p:nvPr userDrawn="1"/>
        </p:nvPicPr>
        <p:blipFill>
          <a:blip r:embed="rId3"/>
          <a:stretch>
            <a:fillRect/>
          </a:stretch>
        </p:blipFill>
        <p:spPr>
          <a:xfrm flipH="1" flipV="1">
            <a:off x="6661902" y="2598417"/>
            <a:ext cx="207704" cy="207704"/>
          </a:xfrm>
          <a:prstGeom prst="rect">
            <a:avLst/>
          </a:prstGeom>
        </p:spPr>
      </p:pic>
      <p:pic>
        <p:nvPicPr>
          <p:cNvPr id="26" name="Picture 25">
            <a:extLst>
              <a:ext uri="{FF2B5EF4-FFF2-40B4-BE49-F238E27FC236}">
                <a16:creationId xmlns:a16="http://schemas.microsoft.com/office/drawing/2014/main" id="{5058CA62-DEA7-0C40-B277-5DFDA1F2EDF7}"/>
              </a:ext>
            </a:extLst>
          </p:cNvPr>
          <p:cNvPicPr>
            <a:picLocks noChangeAspect="1"/>
          </p:cNvPicPr>
          <p:nvPr userDrawn="1"/>
        </p:nvPicPr>
        <p:blipFill>
          <a:blip r:embed="rId3"/>
          <a:stretch>
            <a:fillRect/>
          </a:stretch>
        </p:blipFill>
        <p:spPr>
          <a:xfrm flipH="1" flipV="1">
            <a:off x="9134413" y="2598417"/>
            <a:ext cx="207704" cy="207704"/>
          </a:xfrm>
          <a:prstGeom prst="rect">
            <a:avLst/>
          </a:prstGeom>
        </p:spPr>
      </p:pic>
    </p:spTree>
    <p:extLst>
      <p:ext uri="{BB962C8B-B14F-4D97-AF65-F5344CB8AC3E}">
        <p14:creationId xmlns:p14="http://schemas.microsoft.com/office/powerpoint/2010/main" val="3376147946"/>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9CD5-D17E-774D-A51C-D0F8E957D177}"/>
              </a:ext>
            </a:extLst>
          </p:cNvPr>
          <p:cNvSpPr>
            <a:spLocks noGrp="1"/>
          </p:cNvSpPr>
          <p:nvPr>
            <p:ph type="ctrTitle"/>
          </p:nvPr>
        </p:nvSpPr>
        <p:spPr>
          <a:xfrm>
            <a:off x="227798" y="4755705"/>
            <a:ext cx="11721185" cy="1015664"/>
          </a:xfrm>
        </p:spPr>
        <p:txBody>
          <a:bodyPr/>
          <a:lstStyle/>
          <a:p>
            <a:r>
              <a:rPr lang="en-US" dirty="0">
                <a:latin typeface="Ubuntu" panose="020B0504030602030204" pitchFamily="34" charset="0"/>
              </a:rPr>
              <a:t>Agile Reinforcement Learning for Real-Time Task Scheduling in Edge Computing</a:t>
            </a:r>
          </a:p>
        </p:txBody>
      </p:sp>
      <p:sp>
        <p:nvSpPr>
          <p:cNvPr id="4" name="TextBox 3">
            <a:extLst>
              <a:ext uri="{FF2B5EF4-FFF2-40B4-BE49-F238E27FC236}">
                <a16:creationId xmlns:a16="http://schemas.microsoft.com/office/drawing/2014/main" id="{00A6302C-F2DE-6B6D-595E-85DEE5163643}"/>
              </a:ext>
            </a:extLst>
          </p:cNvPr>
          <p:cNvSpPr txBox="1"/>
          <p:nvPr/>
        </p:nvSpPr>
        <p:spPr>
          <a:xfrm>
            <a:off x="227798" y="6035923"/>
            <a:ext cx="11075279" cy="369332"/>
          </a:xfrm>
          <a:prstGeom prst="rect">
            <a:avLst/>
          </a:prstGeom>
          <a:noFill/>
        </p:spPr>
        <p:txBody>
          <a:bodyPr wrap="square" rtlCol="0">
            <a:spAutoFit/>
          </a:bodyPr>
          <a:lstStyle/>
          <a:p>
            <a:r>
              <a:rPr lang="en-US" dirty="0">
                <a:solidFill>
                  <a:schemeClr val="bg1"/>
                </a:solidFill>
                <a:latin typeface="Ubuntu" panose="020B0504030602030204" pitchFamily="34" charset="0"/>
              </a:rPr>
              <a:t>Authors: Amin Avan</a:t>
            </a:r>
            <a:r>
              <a:rPr lang="en-US" baseline="30000" dirty="0">
                <a:solidFill>
                  <a:schemeClr val="bg1"/>
                </a:solidFill>
                <a:latin typeface="Ubuntu" panose="020B0504030602030204" pitchFamily="34" charset="0"/>
              </a:rPr>
              <a:t>(presenter)</a:t>
            </a:r>
            <a:r>
              <a:rPr lang="en-US" dirty="0">
                <a:solidFill>
                  <a:schemeClr val="bg1"/>
                </a:solidFill>
                <a:latin typeface="Ubuntu" panose="020B0504030602030204" pitchFamily="34" charset="0"/>
              </a:rPr>
              <a:t>, </a:t>
            </a:r>
            <a:r>
              <a:rPr lang="en-US" dirty="0" err="1">
                <a:solidFill>
                  <a:schemeClr val="bg1"/>
                </a:solidFill>
                <a:latin typeface="Ubuntu" panose="020B0504030602030204" pitchFamily="34" charset="0"/>
              </a:rPr>
              <a:t>Akramul</a:t>
            </a:r>
            <a:r>
              <a:rPr lang="en-US" dirty="0">
                <a:solidFill>
                  <a:schemeClr val="bg1"/>
                </a:solidFill>
                <a:latin typeface="Ubuntu" panose="020B0504030602030204" pitchFamily="34" charset="0"/>
              </a:rPr>
              <a:t> Azim, Qusay Mahmoud.</a:t>
            </a:r>
          </a:p>
        </p:txBody>
      </p:sp>
      <p:pic>
        <p:nvPicPr>
          <p:cNvPr id="6" name="Picture 5" descr="A black background with white text&#10;&#10;AI-generated content may be incorrect.">
            <a:extLst>
              <a:ext uri="{FF2B5EF4-FFF2-40B4-BE49-F238E27FC236}">
                <a16:creationId xmlns:a16="http://schemas.microsoft.com/office/drawing/2014/main" id="{805FD520-39AA-B06C-7B2F-1C7350883D5A}"/>
              </a:ext>
            </a:extLst>
          </p:cNvPr>
          <p:cNvPicPr>
            <a:picLocks noChangeAspect="1"/>
          </p:cNvPicPr>
          <p:nvPr/>
        </p:nvPicPr>
        <p:blipFill>
          <a:blip r:embed="rId3"/>
          <a:stretch>
            <a:fillRect/>
          </a:stretch>
        </p:blipFill>
        <p:spPr>
          <a:xfrm>
            <a:off x="690078" y="3079996"/>
            <a:ext cx="3657600" cy="861099"/>
          </a:xfrm>
          <a:prstGeom prst="rect">
            <a:avLst/>
          </a:prstGeom>
        </p:spPr>
      </p:pic>
      <p:pic>
        <p:nvPicPr>
          <p:cNvPr id="8" name="Picture 7" descr="A yellow sign on a black background&#10;&#10;AI-generated content may be incorrect.">
            <a:extLst>
              <a:ext uri="{FF2B5EF4-FFF2-40B4-BE49-F238E27FC236}">
                <a16:creationId xmlns:a16="http://schemas.microsoft.com/office/drawing/2014/main" id="{11F4CDCD-75BF-1268-9E51-3B04EB68AEC2}"/>
              </a:ext>
            </a:extLst>
          </p:cNvPr>
          <p:cNvPicPr>
            <a:picLocks noChangeAspect="1"/>
          </p:cNvPicPr>
          <p:nvPr/>
        </p:nvPicPr>
        <p:blipFill>
          <a:blip r:embed="rId4"/>
          <a:stretch>
            <a:fillRect/>
          </a:stretch>
        </p:blipFill>
        <p:spPr>
          <a:xfrm>
            <a:off x="1147278" y="1972009"/>
            <a:ext cx="2743200" cy="997525"/>
          </a:xfrm>
          <a:prstGeom prst="rect">
            <a:avLst/>
          </a:prstGeom>
        </p:spPr>
      </p:pic>
    </p:spTree>
    <p:extLst>
      <p:ext uri="{BB962C8B-B14F-4D97-AF65-F5344CB8AC3E}">
        <p14:creationId xmlns:p14="http://schemas.microsoft.com/office/powerpoint/2010/main" val="253727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a:xfrm>
            <a:off x="805070" y="319255"/>
            <a:ext cx="8095090" cy="717065"/>
          </a:xfrm>
        </p:spPr>
        <p:txBody>
          <a:bodyPr/>
          <a:lstStyle/>
          <a:p>
            <a:r>
              <a:rPr lang="en-US" dirty="0">
                <a:latin typeface="Ubuntu" panose="020B0504030602030204" pitchFamily="34" charset="0"/>
              </a:rPr>
              <a:t>Agile Reinforcement Learning (</a:t>
            </a:r>
            <a:r>
              <a:rPr lang="en-US" dirty="0" err="1">
                <a:latin typeface="Ubuntu" panose="020B0504030602030204" pitchFamily="34" charset="0"/>
              </a:rPr>
              <a:t>aRL</a:t>
            </a:r>
            <a:r>
              <a:rPr lang="en-US" dirty="0">
                <a:latin typeface="Ubuntu" panose="020B0504030602030204" pitchFamily="34" charset="0"/>
              </a:rPr>
              <a:t>):</a:t>
            </a:r>
            <a:r>
              <a:rPr lang="en-US" baseline="-25000" dirty="0">
                <a:latin typeface="Ubuntu" panose="020B0504030602030204" pitchFamily="34" charset="0"/>
              </a:rPr>
              <a:t>(Cont.)</a:t>
            </a: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10</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a:xfrm>
            <a:off x="361741" y="1688123"/>
            <a:ext cx="5510739" cy="4195151"/>
          </a:xfrm>
        </p:spPr>
        <p:txBody>
          <a:bodyPr/>
          <a:lstStyle/>
          <a:p>
            <a:pPr algn="l"/>
            <a:r>
              <a:rPr lang="en-US" sz="2400" b="0" i="0" u="none" strike="noStrike" baseline="0" dirty="0" err="1">
                <a:latin typeface="Ubuntu" panose="020B0504030602030204" pitchFamily="34" charset="0"/>
              </a:rPr>
              <a:t>aRL</a:t>
            </a:r>
            <a:r>
              <a:rPr lang="en-US" sz="2400" b="0" i="0" u="none" strike="noStrike" baseline="0" dirty="0">
                <a:latin typeface="Ubuntu" panose="020B0504030602030204" pitchFamily="34" charset="0"/>
              </a:rPr>
              <a:t>-agent gets P-reward per satisfied constraint &amp;</a:t>
            </a:r>
            <a:br>
              <a:rPr lang="en-US" sz="2400" b="0" i="0" u="none" strike="noStrike" baseline="0" dirty="0">
                <a:latin typeface="Ubuntu" panose="020B0504030602030204" pitchFamily="34" charset="0"/>
              </a:rPr>
            </a:br>
            <a:r>
              <a:rPr lang="en-US" sz="2400" b="0" i="0" u="none" strike="noStrike" baseline="0" dirty="0">
                <a:latin typeface="Ubuntu" panose="020B0504030602030204" pitchFamily="34" charset="0"/>
              </a:rPr>
              <a:t>N-reward per violation.</a:t>
            </a:r>
          </a:p>
          <a:p>
            <a:pPr algn="l"/>
            <a:r>
              <a:rPr lang="en-US" sz="2400" b="0" i="0" u="none" strike="noStrike" baseline="0" dirty="0">
                <a:latin typeface="Ubuntu" panose="020B0504030602030204" pitchFamily="34" charset="0"/>
              </a:rPr>
              <a:t>Reward Function</a:t>
            </a:r>
          </a:p>
          <a:p>
            <a:pPr lvl="1"/>
            <a:r>
              <a:rPr lang="en-US" sz="2000" b="0" i="0" u="none" strike="noStrike" baseline="0" dirty="0">
                <a:latin typeface="Ubuntu" panose="020B0504030602030204" pitchFamily="34" charset="0"/>
              </a:rPr>
              <a:t>P-reward per satisfied constraint</a:t>
            </a:r>
          </a:p>
          <a:p>
            <a:pPr lvl="2"/>
            <a:r>
              <a:rPr lang="en-US" sz="1800" b="0" i="0" u="none" strike="noStrike" baseline="0" dirty="0">
                <a:latin typeface="Ubuntu" panose="020B0504030602030204" pitchFamily="34" charset="0"/>
              </a:rPr>
              <a:t>reward is multiplied by task criticality</a:t>
            </a:r>
          </a:p>
          <a:p>
            <a:pPr lvl="1"/>
            <a:r>
              <a:rPr lang="en-US" sz="2000" b="0" i="0" u="none" strike="noStrike" baseline="0" dirty="0">
                <a:latin typeface="Ubuntu" panose="020B0504030602030204" pitchFamily="34" charset="0"/>
              </a:rPr>
              <a:t>N-reward per violated constraint</a:t>
            </a:r>
          </a:p>
          <a:p>
            <a:pPr lvl="1"/>
            <a:endParaRPr lang="en-US" sz="2000" b="0" i="0" u="none" strike="noStrike" baseline="0" dirty="0">
              <a:latin typeface="Ubuntu" panose="020B0504030602030204" pitchFamily="34" charset="0"/>
            </a:endParaRPr>
          </a:p>
        </p:txBody>
      </p:sp>
      <p:pic>
        <p:nvPicPr>
          <p:cNvPr id="6" name="Picture 5">
            <a:extLst>
              <a:ext uri="{FF2B5EF4-FFF2-40B4-BE49-F238E27FC236}">
                <a16:creationId xmlns:a16="http://schemas.microsoft.com/office/drawing/2014/main" id="{F91D69A9-F5D0-363A-D9FA-8B0E3EC4738B}"/>
              </a:ext>
            </a:extLst>
          </p:cNvPr>
          <p:cNvPicPr>
            <a:picLocks noChangeAspect="1"/>
          </p:cNvPicPr>
          <p:nvPr/>
        </p:nvPicPr>
        <p:blipFill>
          <a:blip r:embed="rId3"/>
          <a:stretch>
            <a:fillRect/>
          </a:stretch>
        </p:blipFill>
        <p:spPr>
          <a:xfrm>
            <a:off x="5813536" y="1357145"/>
            <a:ext cx="6103694" cy="4937760"/>
          </a:xfrm>
          <a:prstGeom prst="rect">
            <a:avLst/>
          </a:prstGeom>
        </p:spPr>
      </p:pic>
      <p:sp>
        <p:nvSpPr>
          <p:cNvPr id="7" name="TextBox 6">
            <a:extLst>
              <a:ext uri="{FF2B5EF4-FFF2-40B4-BE49-F238E27FC236}">
                <a16:creationId xmlns:a16="http://schemas.microsoft.com/office/drawing/2014/main" id="{B6EC426A-A1DB-D2AC-28ED-AC720A618455}"/>
              </a:ext>
            </a:extLst>
          </p:cNvPr>
          <p:cNvSpPr txBox="1"/>
          <p:nvPr/>
        </p:nvSpPr>
        <p:spPr>
          <a:xfrm>
            <a:off x="6785152" y="6268793"/>
            <a:ext cx="4036925" cy="276999"/>
          </a:xfrm>
          <a:prstGeom prst="rect">
            <a:avLst/>
          </a:prstGeom>
          <a:noFill/>
        </p:spPr>
        <p:txBody>
          <a:bodyPr wrap="square">
            <a:spAutoFit/>
          </a:bodyPr>
          <a:lstStyle/>
          <a:p>
            <a:pPr algn="ctr"/>
            <a:r>
              <a:rPr lang="en-US" sz="1200" dirty="0">
                <a:solidFill>
                  <a:schemeClr val="bg2">
                    <a:lumMod val="10000"/>
                  </a:schemeClr>
                </a:solidFill>
              </a:rPr>
              <a:t>Fig. 1. Agile Reinforcement Learning (</a:t>
            </a:r>
            <a:r>
              <a:rPr lang="en-US" sz="1200" dirty="0" err="1">
                <a:solidFill>
                  <a:schemeClr val="bg2">
                    <a:lumMod val="10000"/>
                  </a:schemeClr>
                </a:solidFill>
              </a:rPr>
              <a:t>aRL</a:t>
            </a:r>
            <a:r>
              <a:rPr lang="en-US" sz="1200" dirty="0">
                <a:solidFill>
                  <a:schemeClr val="bg2">
                    <a:lumMod val="10000"/>
                  </a:schemeClr>
                </a:solidFill>
              </a:rPr>
              <a:t>) Algorithm</a:t>
            </a:r>
          </a:p>
        </p:txBody>
      </p:sp>
    </p:spTree>
    <p:extLst>
      <p:ext uri="{BB962C8B-B14F-4D97-AF65-F5344CB8AC3E}">
        <p14:creationId xmlns:p14="http://schemas.microsoft.com/office/powerpoint/2010/main" val="151869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a:xfrm>
            <a:off x="805070" y="233046"/>
            <a:ext cx="4925170" cy="784214"/>
          </a:xfrm>
        </p:spPr>
        <p:txBody>
          <a:bodyPr/>
          <a:lstStyle/>
          <a:p>
            <a:r>
              <a:rPr lang="en-US" dirty="0">
                <a:latin typeface="Ubuntu" panose="020B0504030602030204" pitchFamily="34" charset="0"/>
              </a:rPr>
              <a:t>Experimental results:</a:t>
            </a: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11</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a:xfrm>
            <a:off x="276750" y="1402080"/>
            <a:ext cx="6682850" cy="4643119"/>
          </a:xfrm>
        </p:spPr>
        <p:txBody>
          <a:bodyPr/>
          <a:lstStyle/>
          <a:p>
            <a:pPr algn="l"/>
            <a:r>
              <a:rPr lang="en-US" sz="2000" b="0" i="0" u="none" strike="noStrike" baseline="0" dirty="0">
                <a:latin typeface="NimbusRomNo9L-Medi"/>
              </a:rPr>
              <a:t>EC: 22 zones, each w/ a base station &amp; network switch.</a:t>
            </a:r>
          </a:p>
          <a:p>
            <a:pPr algn="l"/>
            <a:r>
              <a:rPr lang="en-US" sz="2000" b="0" i="0" u="none" strike="noStrike" baseline="0" dirty="0">
                <a:latin typeface="NimbusRomNo9L-Medi"/>
              </a:rPr>
              <a:t>Video surveillance app is evaluated in EC.</a:t>
            </a:r>
          </a:p>
          <a:p>
            <a:pPr lvl="1"/>
            <a:r>
              <a:rPr lang="en-US" sz="1800" dirty="0">
                <a:latin typeface="NimbusRomNo9L-Medi"/>
              </a:rPr>
              <a:t>Edge users: resource-constrained cameras</a:t>
            </a:r>
          </a:p>
          <a:p>
            <a:pPr lvl="2"/>
            <a:r>
              <a:rPr lang="en-US" sz="1600" b="0" i="0" u="none" strike="noStrike" baseline="0" dirty="0">
                <a:latin typeface="NimbusRomNo9L-Medi"/>
              </a:rPr>
              <a:t>52 edge users are randomly placed.</a:t>
            </a:r>
            <a:endParaRPr lang="en-US" sz="1600" dirty="0">
              <a:latin typeface="NimbusRomNo9L-Medi"/>
            </a:endParaRPr>
          </a:p>
          <a:p>
            <a:pPr lvl="2"/>
            <a:r>
              <a:rPr lang="en-US" sz="1600" dirty="0">
                <a:latin typeface="NimbusRomNo9L-Medi"/>
              </a:rPr>
              <a:t>Services: 44×Crowd Counting, 6×Face Recognition, 1 ML Model per type.</a:t>
            </a:r>
          </a:p>
          <a:p>
            <a:pPr lvl="3"/>
            <a:r>
              <a:rPr lang="en-US" sz="1400" b="0" i="0" u="none" strike="noStrike" baseline="0" dirty="0">
                <a:latin typeface="NimbusRomNo9L-Medi"/>
              </a:rPr>
              <a:t>Each service consists of tasks w/ distinct requirements.</a:t>
            </a:r>
          </a:p>
          <a:p>
            <a:pPr lvl="1"/>
            <a:r>
              <a:rPr lang="en-US" sz="1800" dirty="0">
                <a:latin typeface="NimbusRomNo9L-Medi"/>
              </a:rPr>
              <a:t>Edge servers </a:t>
            </a:r>
          </a:p>
          <a:p>
            <a:pPr lvl="2"/>
            <a:r>
              <a:rPr lang="en-US" sz="1600" b="0" i="0" u="none" strike="noStrike" baseline="0" dirty="0">
                <a:latin typeface="NimbusRomNo9L-Medi"/>
              </a:rPr>
              <a:t>4 edge servers deployed at separate BSs</a:t>
            </a:r>
            <a:endParaRPr lang="en-US" sz="1600" dirty="0">
              <a:latin typeface="NimbusRomNo9L-Medi"/>
            </a:endParaRPr>
          </a:p>
          <a:p>
            <a:pPr lvl="2"/>
            <a:r>
              <a:rPr lang="en-US" sz="1600" dirty="0">
                <a:latin typeface="NimbusRomNo9L-Medi"/>
              </a:rPr>
              <a:t> Types: NVIDIA Jetson TX2, Intel Xeon E5430, Intel Xeon E5645</a:t>
            </a:r>
            <a:endParaRPr lang="en-US" sz="1600" b="0" i="0" u="none" strike="noStrike" baseline="0" dirty="0">
              <a:latin typeface="NimbusRomNo9L-Medi"/>
            </a:endParaRPr>
          </a:p>
          <a:p>
            <a:pPr algn="l"/>
            <a:r>
              <a:rPr lang="en-US" sz="2000" b="0" i="0" u="none" strike="noStrike" baseline="0" dirty="0">
                <a:latin typeface="NimbusRomNo9L-Medi"/>
              </a:rPr>
              <a:t>Algorithms evaluated at hit-ratio by</a:t>
            </a:r>
          </a:p>
          <a:p>
            <a:pPr lvl="1"/>
            <a:r>
              <a:rPr lang="en-US" sz="1800" dirty="0">
                <a:latin typeface="NimbusRomNo9L-Medi"/>
              </a:rPr>
              <a:t>Runtime</a:t>
            </a:r>
            <a:endParaRPr lang="en-US" sz="1800" b="0" i="0" u="none" strike="noStrike" baseline="0" dirty="0">
              <a:latin typeface="NimbusRomNo9L-Medi"/>
            </a:endParaRPr>
          </a:p>
          <a:p>
            <a:pPr lvl="1"/>
            <a:r>
              <a:rPr lang="en-US" sz="1800" b="0" i="0" u="none" strike="noStrike" baseline="0" dirty="0">
                <a:latin typeface="NimbusRomNo9L-Medi"/>
              </a:rPr>
              <a:t>RAM usage</a:t>
            </a:r>
          </a:p>
          <a:p>
            <a:pPr lvl="1"/>
            <a:r>
              <a:rPr lang="en-US" sz="1800" b="0" i="0" u="none" strike="noStrike" baseline="0" dirty="0">
                <a:latin typeface="NimbusRomNo9L-Medi"/>
              </a:rPr>
              <a:t>power consumption</a:t>
            </a:r>
          </a:p>
        </p:txBody>
      </p:sp>
      <p:pic>
        <p:nvPicPr>
          <p:cNvPr id="6" name="Picture 5">
            <a:extLst>
              <a:ext uri="{FF2B5EF4-FFF2-40B4-BE49-F238E27FC236}">
                <a16:creationId xmlns:a16="http://schemas.microsoft.com/office/drawing/2014/main" id="{A10C6771-9A03-A155-023F-0160A6900A47}"/>
              </a:ext>
            </a:extLst>
          </p:cNvPr>
          <p:cNvPicPr>
            <a:picLocks noChangeAspect="1"/>
          </p:cNvPicPr>
          <p:nvPr/>
        </p:nvPicPr>
        <p:blipFill>
          <a:blip r:embed="rId2"/>
          <a:stretch>
            <a:fillRect/>
          </a:stretch>
        </p:blipFill>
        <p:spPr>
          <a:xfrm>
            <a:off x="7041661" y="1557258"/>
            <a:ext cx="4964332" cy="4033520"/>
          </a:xfrm>
          <a:prstGeom prst="rect">
            <a:avLst/>
          </a:prstGeom>
        </p:spPr>
      </p:pic>
      <p:sp>
        <p:nvSpPr>
          <p:cNvPr id="5" name="TextBox 4">
            <a:extLst>
              <a:ext uri="{FF2B5EF4-FFF2-40B4-BE49-F238E27FC236}">
                <a16:creationId xmlns:a16="http://schemas.microsoft.com/office/drawing/2014/main" id="{164017EA-16AD-3B75-5315-8FA86AE08465}"/>
              </a:ext>
            </a:extLst>
          </p:cNvPr>
          <p:cNvSpPr txBox="1"/>
          <p:nvPr/>
        </p:nvSpPr>
        <p:spPr>
          <a:xfrm>
            <a:off x="7837711" y="5746285"/>
            <a:ext cx="4270544" cy="276999"/>
          </a:xfrm>
          <a:prstGeom prst="rect">
            <a:avLst/>
          </a:prstGeom>
          <a:noFill/>
        </p:spPr>
        <p:txBody>
          <a:bodyPr wrap="square">
            <a:spAutoFit/>
          </a:bodyPr>
          <a:lstStyle/>
          <a:p>
            <a:pPr algn="ctr"/>
            <a:r>
              <a:rPr lang="en-US" sz="1200" dirty="0">
                <a:solidFill>
                  <a:schemeClr val="bg2">
                    <a:lumMod val="10000"/>
                  </a:schemeClr>
                </a:solidFill>
              </a:rPr>
              <a:t>Fig. 2. Overview of the edge computing (EC) architecture.</a:t>
            </a:r>
          </a:p>
        </p:txBody>
      </p:sp>
    </p:spTree>
    <p:extLst>
      <p:ext uri="{BB962C8B-B14F-4D97-AF65-F5344CB8AC3E}">
        <p14:creationId xmlns:p14="http://schemas.microsoft.com/office/powerpoint/2010/main" val="238222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a:xfrm>
            <a:off x="805070" y="111125"/>
            <a:ext cx="10548730" cy="737265"/>
          </a:xfrm>
        </p:spPr>
        <p:txBody>
          <a:bodyPr/>
          <a:lstStyle/>
          <a:p>
            <a:r>
              <a:rPr lang="en-US" dirty="0">
                <a:latin typeface="Ubuntu" panose="020B0504030602030204" pitchFamily="34" charset="0"/>
              </a:rPr>
              <a:t>Experimental results - Runtime:</a:t>
            </a: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12</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a:xfrm>
            <a:off x="805070" y="5418984"/>
            <a:ext cx="10157570" cy="1092231"/>
          </a:xfrm>
        </p:spPr>
        <p:txBody>
          <a:bodyPr anchor="ctr"/>
          <a:lstStyle/>
          <a:p>
            <a:pPr algn="l"/>
            <a:r>
              <a:rPr lang="en-US" sz="2000" b="0" i="0" u="none" strike="noStrike" baseline="0" dirty="0" err="1">
                <a:latin typeface="NimbusRomNo9L-Medi"/>
              </a:rPr>
              <a:t>aRL</a:t>
            </a:r>
            <a:r>
              <a:rPr lang="en-US" sz="2000" b="0" i="0" u="none" strike="noStrike" baseline="0" dirty="0">
                <a:latin typeface="NimbusRomNo9L-Medi"/>
              </a:rPr>
              <a:t> outperforms EDF, </a:t>
            </a:r>
            <a:r>
              <a:rPr lang="en-US" sz="2000" b="0" i="0" u="none" strike="noStrike" baseline="0" dirty="0" err="1">
                <a:latin typeface="NimbusRomNo9L-Medi"/>
              </a:rPr>
              <a:t>BestFit</a:t>
            </a:r>
            <a:r>
              <a:rPr lang="en-US" sz="2000" b="0" i="0" u="none" strike="noStrike" baseline="0" dirty="0">
                <a:latin typeface="NimbusRomNo9L-Medi"/>
              </a:rPr>
              <a:t>, </a:t>
            </a:r>
            <a:r>
              <a:rPr lang="en-US" sz="2000" b="0" i="0" u="none" strike="noStrike" baseline="0" dirty="0" err="1">
                <a:latin typeface="NimbusRomNo9L-Medi"/>
              </a:rPr>
              <a:t>vRL</a:t>
            </a:r>
            <a:r>
              <a:rPr lang="en-US" sz="2000" b="0" i="0" u="none" strike="noStrike" baseline="0" dirty="0">
                <a:latin typeface="NimbusRomNo9L-Medi"/>
              </a:rPr>
              <a:t> in hit-ratio by 24%, 24%, 1.9%.</a:t>
            </a:r>
          </a:p>
          <a:p>
            <a:pPr algn="l"/>
            <a:r>
              <a:rPr lang="en-US" sz="2000" dirty="0" err="1">
                <a:latin typeface="NimbusRomNo9L-Medi"/>
              </a:rPr>
              <a:t>aRL</a:t>
            </a:r>
            <a:r>
              <a:rPr lang="en-US" sz="2000" b="0" i="0" u="none" strike="noStrike" baseline="0" dirty="0">
                <a:latin typeface="NimbusRomNo9L-Medi"/>
              </a:rPr>
              <a:t> is 46% faster than </a:t>
            </a:r>
            <a:r>
              <a:rPr lang="en-US" sz="2000" b="0" i="0" u="none" strike="noStrike" baseline="0" dirty="0" err="1">
                <a:latin typeface="NimbusRomNo9L-Medi"/>
              </a:rPr>
              <a:t>vRL</a:t>
            </a:r>
            <a:r>
              <a:rPr lang="en-US" sz="2000" b="0" i="0" u="none" strike="noStrike" baseline="0" dirty="0">
                <a:latin typeface="NimbusRomNo9L-Medi"/>
              </a:rPr>
              <a:t>.</a:t>
            </a:r>
          </a:p>
        </p:txBody>
      </p:sp>
      <p:pic>
        <p:nvPicPr>
          <p:cNvPr id="7" name="Picture 6">
            <a:extLst>
              <a:ext uri="{FF2B5EF4-FFF2-40B4-BE49-F238E27FC236}">
                <a16:creationId xmlns:a16="http://schemas.microsoft.com/office/drawing/2014/main" id="{2EEC5ACA-85A4-B5E7-61C1-F95052E05877}"/>
              </a:ext>
            </a:extLst>
          </p:cNvPr>
          <p:cNvPicPr>
            <a:picLocks noChangeAspect="1"/>
          </p:cNvPicPr>
          <p:nvPr/>
        </p:nvPicPr>
        <p:blipFill>
          <a:blip r:embed="rId3"/>
          <a:stretch>
            <a:fillRect/>
          </a:stretch>
        </p:blipFill>
        <p:spPr>
          <a:xfrm>
            <a:off x="1706880" y="1156953"/>
            <a:ext cx="8778240" cy="4262031"/>
          </a:xfrm>
          <a:prstGeom prst="rect">
            <a:avLst/>
          </a:prstGeom>
        </p:spPr>
      </p:pic>
    </p:spTree>
    <p:extLst>
      <p:ext uri="{BB962C8B-B14F-4D97-AF65-F5344CB8AC3E}">
        <p14:creationId xmlns:p14="http://schemas.microsoft.com/office/powerpoint/2010/main" val="35414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a:xfrm>
            <a:off x="805070" y="182245"/>
            <a:ext cx="10548730" cy="833755"/>
          </a:xfrm>
        </p:spPr>
        <p:txBody>
          <a:bodyPr/>
          <a:lstStyle/>
          <a:p>
            <a:r>
              <a:rPr lang="en-US" dirty="0">
                <a:latin typeface="Ubuntu" panose="020B0504030602030204" pitchFamily="34" charset="0"/>
              </a:rPr>
              <a:t>Experimental results – RAM usage:</a:t>
            </a: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13</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a:xfrm>
            <a:off x="805070" y="5753904"/>
            <a:ext cx="10177890" cy="921851"/>
          </a:xfrm>
        </p:spPr>
        <p:txBody>
          <a:bodyPr anchor="ctr"/>
          <a:lstStyle/>
          <a:p>
            <a:pPr algn="l"/>
            <a:r>
              <a:rPr lang="en-US" sz="2000" b="0" i="0" u="none" strike="noStrike" baseline="0" dirty="0" err="1">
                <a:latin typeface="NimbusRomNo9L-Medi"/>
              </a:rPr>
              <a:t>aRL</a:t>
            </a:r>
            <a:r>
              <a:rPr lang="en-US" sz="2000" b="0" i="0" u="none" strike="noStrike" baseline="0" dirty="0">
                <a:latin typeface="NimbusRomNo9L-Medi"/>
              </a:rPr>
              <a:t> meets hit-ratio target using 65.5% less RAM than </a:t>
            </a:r>
            <a:r>
              <a:rPr lang="en-US" sz="2000" b="0" i="0" u="none" strike="noStrike" baseline="0" dirty="0" err="1">
                <a:latin typeface="NimbusRomNo9L-Medi"/>
              </a:rPr>
              <a:t>vRL</a:t>
            </a:r>
            <a:r>
              <a:rPr lang="en-US" sz="2000" b="0" i="0" u="none" strike="noStrike" baseline="0" dirty="0">
                <a:latin typeface="NimbusRomNo9L-Medi"/>
              </a:rPr>
              <a:t>.</a:t>
            </a:r>
          </a:p>
          <a:p>
            <a:pPr algn="l"/>
            <a:r>
              <a:rPr lang="en-US" sz="2000" b="0" i="0" u="none" strike="noStrike" baseline="0" dirty="0">
                <a:latin typeface="NimbusRomNo9L-Medi"/>
              </a:rPr>
              <a:t>EDF &amp; </a:t>
            </a:r>
            <a:r>
              <a:rPr lang="en-US" sz="2000" b="0" i="0" u="none" strike="noStrike" baseline="0" dirty="0" err="1">
                <a:latin typeface="NimbusRomNo9L-Medi"/>
              </a:rPr>
              <a:t>BestFit</a:t>
            </a:r>
            <a:r>
              <a:rPr lang="en-US" sz="2000" b="0" i="0" u="none" strike="noStrike" baseline="0" dirty="0">
                <a:latin typeface="NimbusRomNo9L-Medi"/>
              </a:rPr>
              <a:t> fail to meet the target.</a:t>
            </a:r>
          </a:p>
        </p:txBody>
      </p:sp>
      <p:pic>
        <p:nvPicPr>
          <p:cNvPr id="6" name="Picture 5">
            <a:extLst>
              <a:ext uri="{FF2B5EF4-FFF2-40B4-BE49-F238E27FC236}">
                <a16:creationId xmlns:a16="http://schemas.microsoft.com/office/drawing/2014/main" id="{8E8221E1-342A-85EE-B6F9-AE792ECE7BF3}"/>
              </a:ext>
            </a:extLst>
          </p:cNvPr>
          <p:cNvPicPr>
            <a:picLocks noChangeAspect="1"/>
          </p:cNvPicPr>
          <p:nvPr/>
        </p:nvPicPr>
        <p:blipFill>
          <a:blip r:embed="rId3"/>
          <a:stretch>
            <a:fillRect/>
          </a:stretch>
        </p:blipFill>
        <p:spPr>
          <a:xfrm>
            <a:off x="1706880" y="1344314"/>
            <a:ext cx="8778240" cy="4230332"/>
          </a:xfrm>
          <a:prstGeom prst="rect">
            <a:avLst/>
          </a:prstGeom>
        </p:spPr>
      </p:pic>
    </p:spTree>
    <p:extLst>
      <p:ext uri="{BB962C8B-B14F-4D97-AF65-F5344CB8AC3E}">
        <p14:creationId xmlns:p14="http://schemas.microsoft.com/office/powerpoint/2010/main" val="201574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a:xfrm>
            <a:off x="805070" y="206919"/>
            <a:ext cx="10548730" cy="715963"/>
          </a:xfrm>
        </p:spPr>
        <p:txBody>
          <a:bodyPr/>
          <a:lstStyle/>
          <a:p>
            <a:r>
              <a:rPr lang="en-US" dirty="0">
                <a:latin typeface="Ubuntu" panose="020B0504030602030204" pitchFamily="34" charset="0"/>
              </a:rPr>
              <a:t>Experimental results – Power consumption:</a:t>
            </a: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14</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a:xfrm>
            <a:off x="698634" y="5861221"/>
            <a:ext cx="10324966" cy="715962"/>
          </a:xfrm>
        </p:spPr>
        <p:txBody>
          <a:bodyPr anchor="ctr"/>
          <a:lstStyle/>
          <a:p>
            <a:pPr algn="l"/>
            <a:r>
              <a:rPr lang="en-US" sz="2000" b="0" i="0" u="none" strike="noStrike" baseline="0" dirty="0" err="1">
                <a:latin typeface="NimbusRomNo9L-Medi"/>
              </a:rPr>
              <a:t>aRL</a:t>
            </a:r>
            <a:r>
              <a:rPr lang="en-US" sz="2000" b="0" i="0" u="none" strike="noStrike" baseline="0" dirty="0">
                <a:latin typeface="NimbusRomNo9L-Medi"/>
              </a:rPr>
              <a:t> meets hit-ratio goal using 60.6% less power than </a:t>
            </a:r>
            <a:r>
              <a:rPr lang="en-US" sz="2000" b="0" i="0" u="none" strike="noStrike" baseline="0" dirty="0" err="1">
                <a:latin typeface="NimbusRomNo9L-Medi"/>
              </a:rPr>
              <a:t>vRL</a:t>
            </a:r>
            <a:r>
              <a:rPr lang="en-US" sz="2000" b="0" i="0" u="none" strike="noStrike" baseline="0" dirty="0">
                <a:latin typeface="NimbusRomNo9L-Medi"/>
              </a:rPr>
              <a:t>.</a:t>
            </a:r>
          </a:p>
          <a:p>
            <a:pPr algn="l"/>
            <a:r>
              <a:rPr lang="en-US" sz="2000" b="0" i="0" u="none" strike="noStrike" baseline="0" dirty="0">
                <a:latin typeface="NimbusRomNo9L-Medi"/>
              </a:rPr>
              <a:t>EDF &amp; </a:t>
            </a:r>
            <a:r>
              <a:rPr lang="en-US" sz="2000" b="0" i="0" u="none" strike="noStrike" baseline="0" dirty="0" err="1">
                <a:latin typeface="NimbusRomNo9L-Medi"/>
              </a:rPr>
              <a:t>BestFit</a:t>
            </a:r>
            <a:r>
              <a:rPr lang="en-US" sz="2000" b="0" i="0" u="none" strike="noStrike" baseline="0" dirty="0">
                <a:latin typeface="NimbusRomNo9L-Medi"/>
              </a:rPr>
              <a:t> fail to meet the goal.</a:t>
            </a:r>
          </a:p>
        </p:txBody>
      </p:sp>
      <p:pic>
        <p:nvPicPr>
          <p:cNvPr id="7" name="Picture 6">
            <a:extLst>
              <a:ext uri="{FF2B5EF4-FFF2-40B4-BE49-F238E27FC236}">
                <a16:creationId xmlns:a16="http://schemas.microsoft.com/office/drawing/2014/main" id="{09FC609B-D934-9E9B-6050-F4366B4B6C85}"/>
              </a:ext>
            </a:extLst>
          </p:cNvPr>
          <p:cNvPicPr>
            <a:picLocks noChangeAspect="1"/>
          </p:cNvPicPr>
          <p:nvPr/>
        </p:nvPicPr>
        <p:blipFill>
          <a:blip r:embed="rId3"/>
          <a:stretch>
            <a:fillRect/>
          </a:stretch>
        </p:blipFill>
        <p:spPr>
          <a:xfrm>
            <a:off x="1324555" y="1106805"/>
            <a:ext cx="9509760" cy="4602412"/>
          </a:xfrm>
          <a:prstGeom prst="rect">
            <a:avLst/>
          </a:prstGeom>
        </p:spPr>
      </p:pic>
    </p:spTree>
    <p:extLst>
      <p:ext uri="{BB962C8B-B14F-4D97-AF65-F5344CB8AC3E}">
        <p14:creationId xmlns:p14="http://schemas.microsoft.com/office/powerpoint/2010/main" val="2800646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p:txBody>
          <a:bodyPr/>
          <a:lstStyle/>
          <a:p>
            <a:r>
              <a:rPr lang="en-US" dirty="0">
                <a:latin typeface="Ubuntu" panose="020B0504030602030204" pitchFamily="34" charset="0"/>
              </a:rPr>
              <a:t>Conclusion:</a:t>
            </a: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15</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p:txBody>
          <a:bodyPr anchor="ctr"/>
          <a:lstStyle/>
          <a:p>
            <a:pPr algn="l">
              <a:lnSpc>
                <a:spcPct val="150000"/>
              </a:lnSpc>
            </a:pPr>
            <a:r>
              <a:rPr lang="en-US" sz="2400" b="0" i="0" u="none" strike="noStrike" baseline="0" dirty="0" err="1">
                <a:latin typeface="NimbusRomNo9L-Medi"/>
              </a:rPr>
              <a:t>aRL</a:t>
            </a:r>
            <a:r>
              <a:rPr lang="en-US" sz="2400" b="0" i="0" u="none" strike="noStrike" baseline="0" dirty="0">
                <a:latin typeface="NimbusRomNo9L-Medi"/>
              </a:rPr>
              <a:t> schedules SRTAs in EC w/ reduced learning time (runtime).</a:t>
            </a:r>
          </a:p>
          <a:p>
            <a:pPr algn="l">
              <a:lnSpc>
                <a:spcPct val="150000"/>
              </a:lnSpc>
            </a:pPr>
            <a:r>
              <a:rPr lang="en-US" sz="2400" b="0" i="0" u="none" strike="noStrike" baseline="0" dirty="0" err="1">
                <a:latin typeface="NimbusRomNo9L-Medi"/>
              </a:rPr>
              <a:t>aRL</a:t>
            </a:r>
            <a:r>
              <a:rPr lang="en-US" sz="2400" b="0" i="0" u="none" strike="noStrike" baseline="0" dirty="0">
                <a:latin typeface="NimbusRomNo9L-Medi"/>
              </a:rPr>
              <a:t> aims to maximize hit-ratio w/ minimal runtime.</a:t>
            </a:r>
          </a:p>
          <a:p>
            <a:pPr lvl="1">
              <a:lnSpc>
                <a:spcPct val="150000"/>
              </a:lnSpc>
            </a:pPr>
            <a:r>
              <a:rPr lang="en-US" sz="2000" dirty="0">
                <a:latin typeface="NimbusRomNo9L-Medi"/>
              </a:rPr>
              <a:t>Achieved by incorporating `informed exploration’ &amp; `action masking’.</a:t>
            </a:r>
            <a:endParaRPr lang="en-US" sz="2000" b="0" i="0" u="none" strike="noStrike" baseline="0" dirty="0">
              <a:latin typeface="NimbusRomNo9L-Medi"/>
            </a:endParaRPr>
          </a:p>
          <a:p>
            <a:pPr algn="l">
              <a:lnSpc>
                <a:spcPct val="150000"/>
              </a:lnSpc>
            </a:pPr>
            <a:r>
              <a:rPr lang="en-US" sz="2400" b="0" i="0" u="none" strike="noStrike" baseline="0" dirty="0" err="1">
                <a:latin typeface="NimbusRomNo9L-Medi"/>
              </a:rPr>
              <a:t>aRL</a:t>
            </a:r>
            <a:r>
              <a:rPr lang="en-US" sz="2400" b="0" i="0" u="none" strike="noStrike" baseline="0" dirty="0">
                <a:latin typeface="NimbusRomNo9L-Medi"/>
              </a:rPr>
              <a:t> achieves highest hit-ratio among heuristic &amp; RL baseline methods.</a:t>
            </a:r>
          </a:p>
          <a:p>
            <a:pPr lvl="1">
              <a:lnSpc>
                <a:spcPct val="150000"/>
              </a:lnSpc>
            </a:pPr>
            <a:r>
              <a:rPr lang="en-US" sz="2000" dirty="0" err="1">
                <a:latin typeface="NimbusRomNo9L-Medi"/>
              </a:rPr>
              <a:t>aRL</a:t>
            </a:r>
            <a:r>
              <a:rPr lang="en-US" sz="2000" dirty="0">
                <a:latin typeface="NimbusRomNo9L-Medi"/>
              </a:rPr>
              <a:t> </a:t>
            </a:r>
            <a:r>
              <a:rPr lang="en-US" sz="2000" b="0" i="0" u="none" strike="noStrike" baseline="0" dirty="0">
                <a:latin typeface="NimbusRomNo9L-Medi"/>
              </a:rPr>
              <a:t>reduces runtime (46%), RAM usage (65.5%), power consumption (60.6%) compared to </a:t>
            </a:r>
            <a:r>
              <a:rPr lang="en-US" sz="2000" b="0" i="0" u="none" strike="noStrike" baseline="0" dirty="0" err="1">
                <a:latin typeface="NimbusRomNo9L-Medi"/>
              </a:rPr>
              <a:t>vRL</a:t>
            </a:r>
            <a:r>
              <a:rPr lang="en-US" sz="2000" b="0" i="0" u="none" strike="noStrike" baseline="0" dirty="0">
                <a:latin typeface="NimbusRomNo9L-Medi"/>
              </a:rPr>
              <a:t>.</a:t>
            </a:r>
            <a:endParaRPr lang="en-US" sz="1800" dirty="0">
              <a:latin typeface="Ubuntu" panose="020B0504030602030204" pitchFamily="34" charset="0"/>
            </a:endParaRPr>
          </a:p>
        </p:txBody>
      </p:sp>
    </p:spTree>
    <p:extLst>
      <p:ext uri="{BB962C8B-B14F-4D97-AF65-F5344CB8AC3E}">
        <p14:creationId xmlns:p14="http://schemas.microsoft.com/office/powerpoint/2010/main" val="58373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5449136-FA62-94FF-0B73-62FCDA61185C}"/>
              </a:ext>
            </a:extLst>
          </p:cNvPr>
          <p:cNvSpPr>
            <a:spLocks noGrp="1"/>
          </p:cNvSpPr>
          <p:nvPr>
            <p:ph type="sldNum" sz="quarter" idx="4"/>
          </p:nvPr>
        </p:nvSpPr>
        <p:spPr/>
        <p:txBody>
          <a:bodyPr/>
          <a:lstStyle/>
          <a:p>
            <a:fld id="{85E11AA8-27C9-8241-B42F-4E697CE3E23E}" type="slidenum">
              <a:rPr lang="en-US" smtClean="0"/>
              <a:t>16</a:t>
            </a:fld>
            <a:endParaRPr lang="en-US" dirty="0"/>
          </a:p>
        </p:txBody>
      </p:sp>
      <p:pic>
        <p:nvPicPr>
          <p:cNvPr id="1026" name="Picture 2">
            <a:extLst>
              <a:ext uri="{FF2B5EF4-FFF2-40B4-BE49-F238E27FC236}">
                <a16:creationId xmlns:a16="http://schemas.microsoft.com/office/drawing/2014/main" id="{2115C914-4127-F03E-A71A-F48430BDC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240" y="506025"/>
            <a:ext cx="3017520" cy="3017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082726-ECD6-3F8E-433A-BE7D4D64C5A1}"/>
              </a:ext>
            </a:extLst>
          </p:cNvPr>
          <p:cNvSpPr txBox="1"/>
          <p:nvPr/>
        </p:nvSpPr>
        <p:spPr>
          <a:xfrm>
            <a:off x="2944427" y="3523545"/>
            <a:ext cx="6303146" cy="923330"/>
          </a:xfrm>
          <a:prstGeom prst="rect">
            <a:avLst/>
          </a:prstGeom>
          <a:noFill/>
        </p:spPr>
        <p:txBody>
          <a:bodyPr wrap="square" rtlCol="0">
            <a:spAutoFit/>
          </a:bodyPr>
          <a:lstStyle/>
          <a:p>
            <a:pPr algn="ctr"/>
            <a:r>
              <a:rPr lang="en-US" b="1" dirty="0">
                <a:solidFill>
                  <a:srgbClr val="000000"/>
                </a:solidFill>
                <a:latin typeface="Ubuntu" panose="020B0504030602030204" pitchFamily="34" charset="0"/>
              </a:rPr>
              <a:t>Amin Avan:</a:t>
            </a:r>
            <a:r>
              <a:rPr lang="en-US" dirty="0">
                <a:solidFill>
                  <a:srgbClr val="000000"/>
                </a:solidFill>
                <a:latin typeface="Ubuntu" panose="020B0504030602030204" pitchFamily="34" charset="0"/>
              </a:rPr>
              <a:t> amin.avan@ontariotechu.net</a:t>
            </a:r>
          </a:p>
          <a:p>
            <a:pPr algn="ctr"/>
            <a:r>
              <a:rPr lang="en-US" b="1" dirty="0" err="1">
                <a:solidFill>
                  <a:srgbClr val="000000"/>
                </a:solidFill>
                <a:latin typeface="Ubuntu" panose="020B0504030602030204" pitchFamily="34" charset="0"/>
              </a:rPr>
              <a:t>Akramul</a:t>
            </a:r>
            <a:r>
              <a:rPr lang="en-US" b="1" dirty="0">
                <a:solidFill>
                  <a:srgbClr val="000000"/>
                </a:solidFill>
                <a:latin typeface="Ubuntu" panose="020B0504030602030204" pitchFamily="34" charset="0"/>
              </a:rPr>
              <a:t> Azim:</a:t>
            </a:r>
            <a:r>
              <a:rPr lang="en-US" dirty="0">
                <a:solidFill>
                  <a:srgbClr val="000000"/>
                </a:solidFill>
                <a:latin typeface="Ubuntu" panose="020B0504030602030204" pitchFamily="34" charset="0"/>
              </a:rPr>
              <a:t> akramul.azim@ontariotechu.ca</a:t>
            </a:r>
          </a:p>
          <a:p>
            <a:pPr algn="ctr"/>
            <a:r>
              <a:rPr lang="en-US" b="1" dirty="0">
                <a:solidFill>
                  <a:srgbClr val="000000"/>
                </a:solidFill>
                <a:latin typeface="Ubuntu" panose="020B0504030602030204" pitchFamily="34" charset="0"/>
              </a:rPr>
              <a:t>Qusay Mahmoud:</a:t>
            </a:r>
            <a:r>
              <a:rPr lang="en-US" dirty="0">
                <a:solidFill>
                  <a:srgbClr val="000000"/>
                </a:solidFill>
                <a:latin typeface="Ubuntu" panose="020B0504030602030204" pitchFamily="34" charset="0"/>
              </a:rPr>
              <a:t> qusay.mahmoud@ontariotechu.ca</a:t>
            </a:r>
          </a:p>
        </p:txBody>
      </p:sp>
    </p:spTree>
    <p:extLst>
      <p:ext uri="{BB962C8B-B14F-4D97-AF65-F5344CB8AC3E}">
        <p14:creationId xmlns:p14="http://schemas.microsoft.com/office/powerpoint/2010/main" val="256136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a:xfrm>
            <a:off x="805070" y="365126"/>
            <a:ext cx="10548730" cy="726828"/>
          </a:xfrm>
        </p:spPr>
        <p:txBody>
          <a:bodyPr/>
          <a:lstStyle/>
          <a:p>
            <a:r>
              <a:rPr lang="en-US" dirty="0">
                <a:latin typeface="Ubuntu" panose="020B0504030602030204" pitchFamily="34" charset="0"/>
              </a:rPr>
              <a:t>Introduction:</a:t>
            </a: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2</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a:xfrm>
            <a:off x="805070" y="1429305"/>
            <a:ext cx="10548730" cy="5063570"/>
          </a:xfrm>
        </p:spPr>
        <p:txBody>
          <a:bodyPr/>
          <a:lstStyle/>
          <a:p>
            <a:r>
              <a:rPr lang="en-US" sz="2400" dirty="0">
                <a:latin typeface="Ubuntu" panose="020B0504030602030204" pitchFamily="34" charset="0"/>
              </a:rPr>
              <a:t>Real-time applications</a:t>
            </a:r>
          </a:p>
          <a:p>
            <a:pPr lvl="1"/>
            <a:r>
              <a:rPr lang="en-US" sz="2000" dirty="0">
                <a:latin typeface="Ubuntu" panose="020B0504030602030204" pitchFamily="34" charset="0"/>
              </a:rPr>
              <a:t>Soft real-time applications (SRTA)</a:t>
            </a:r>
          </a:p>
          <a:p>
            <a:pPr lvl="2"/>
            <a:r>
              <a:rPr lang="en-US" sz="1800" dirty="0">
                <a:latin typeface="Ubuntu" panose="020B0504030602030204" pitchFamily="34" charset="0"/>
              </a:rPr>
              <a:t>significant processing demands.</a:t>
            </a:r>
          </a:p>
          <a:p>
            <a:pPr lvl="2"/>
            <a:r>
              <a:rPr lang="en-US" sz="1800" dirty="0">
                <a:latin typeface="Ubuntu" panose="020B0504030602030204" pitchFamily="34" charset="0"/>
              </a:rPr>
              <a:t>execution on embedded devices.</a:t>
            </a:r>
          </a:p>
          <a:p>
            <a:pPr lvl="2"/>
            <a:r>
              <a:rPr lang="en-US" sz="1800" dirty="0">
                <a:latin typeface="Ubuntu" panose="020B0504030602030204" pitchFamily="34" charset="0"/>
              </a:rPr>
              <a:t>offloading portions of workload to edge computing (EC).</a:t>
            </a:r>
          </a:p>
          <a:p>
            <a:pPr lvl="1"/>
            <a:r>
              <a:rPr lang="en-US" sz="2000" dirty="0">
                <a:latin typeface="Ubuntu" panose="020B0504030602030204" pitchFamily="34" charset="0"/>
              </a:rPr>
              <a:t>Hard real-time applications</a:t>
            </a:r>
          </a:p>
          <a:p>
            <a:r>
              <a:rPr lang="en-US" sz="2400" dirty="0">
                <a:latin typeface="Ubuntu" panose="020B0504030602030204" pitchFamily="34" charset="0"/>
              </a:rPr>
              <a:t>Task scheduling</a:t>
            </a:r>
          </a:p>
          <a:p>
            <a:pPr lvl="1"/>
            <a:r>
              <a:rPr lang="en-US" sz="2000" dirty="0">
                <a:latin typeface="Ubuntu" panose="020B0504030602030204" pitchFamily="34" charset="0"/>
              </a:rPr>
              <a:t>Performance of SRTA depends on timeliness &amp; accuracy of ‘task schedules’.</a:t>
            </a:r>
          </a:p>
          <a:p>
            <a:pPr lvl="1"/>
            <a:r>
              <a:rPr lang="en-US" sz="2000" dirty="0">
                <a:latin typeface="Ubuntu" panose="020B0504030602030204" pitchFamily="34" charset="0"/>
              </a:rPr>
              <a:t>Task scheduling in EC is NP-hard</a:t>
            </a:r>
          </a:p>
          <a:p>
            <a:pPr lvl="2"/>
            <a:r>
              <a:rPr lang="en-US" sz="1800" dirty="0">
                <a:latin typeface="Ubuntu" panose="020B0504030602030204" pitchFamily="34" charset="0"/>
              </a:rPr>
              <a:t>optimizing multiple objectives for both edge users &amp; edge servers</a:t>
            </a:r>
          </a:p>
          <a:p>
            <a:pPr lvl="2"/>
            <a:r>
              <a:rPr lang="en-US" sz="1800" dirty="0">
                <a:latin typeface="Ubuntu" panose="020B0504030602030204" pitchFamily="34" charset="0"/>
              </a:rPr>
              <a:t>evaluating numerous parameters inherent in EC</a:t>
            </a:r>
          </a:p>
          <a:p>
            <a:pPr lvl="2"/>
            <a:r>
              <a:rPr lang="en-US" sz="1800" dirty="0">
                <a:latin typeface="Ubuntu" panose="020B0504030602030204" pitchFamily="34" charset="0"/>
              </a:rPr>
              <a:t>managing the dynamic EC environment</a:t>
            </a:r>
          </a:p>
          <a:p>
            <a:pPr lvl="1"/>
            <a:r>
              <a:rPr lang="en-US" sz="2000" dirty="0">
                <a:latin typeface="Ubuntu" panose="020B0504030602030204" pitchFamily="34" charset="0"/>
              </a:rPr>
              <a:t>Heuristic- &amp; meta-heuristic-based task scheduling algorithm struggle to find optimal/near-optimal `task schedules’, while RL is capable.</a:t>
            </a:r>
          </a:p>
        </p:txBody>
      </p:sp>
    </p:spTree>
    <p:extLst>
      <p:ext uri="{BB962C8B-B14F-4D97-AF65-F5344CB8AC3E}">
        <p14:creationId xmlns:p14="http://schemas.microsoft.com/office/powerpoint/2010/main" val="374144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a:xfrm>
            <a:off x="805070" y="365126"/>
            <a:ext cx="10548730" cy="726828"/>
          </a:xfrm>
        </p:spPr>
        <p:txBody>
          <a:bodyPr/>
          <a:lstStyle/>
          <a:p>
            <a:r>
              <a:rPr lang="en-US" dirty="0">
                <a:latin typeface="Ubuntu" panose="020B0504030602030204" pitchFamily="34" charset="0"/>
              </a:rPr>
              <a:t>Introduction:</a:t>
            </a:r>
            <a:r>
              <a:rPr lang="en-US" sz="3200" baseline="-25000" dirty="0">
                <a:latin typeface="Ubuntu" panose="020B0504030602030204" pitchFamily="34" charset="0"/>
              </a:rPr>
              <a:t>(</a:t>
            </a:r>
            <a:r>
              <a:rPr lang="en-US" sz="3200" baseline="-25000" dirty="0" err="1">
                <a:latin typeface="Ubuntu" panose="020B0504030602030204" pitchFamily="34" charset="0"/>
              </a:rPr>
              <a:t>cont</a:t>
            </a:r>
            <a:r>
              <a:rPr lang="en-US" sz="3200" baseline="-25000" dirty="0">
                <a:latin typeface="Ubuntu" panose="020B0504030602030204" pitchFamily="34" charset="0"/>
              </a:rPr>
              <a:t>)</a:t>
            </a:r>
            <a:r>
              <a:rPr lang="en-US" dirty="0">
                <a:latin typeface="Ubuntu" panose="020B0504030602030204" pitchFamily="34" charset="0"/>
              </a:rPr>
              <a:t> 	</a:t>
            </a: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3</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a:xfrm>
            <a:off x="805070" y="1429305"/>
            <a:ext cx="10548730" cy="5063570"/>
          </a:xfrm>
        </p:spPr>
        <p:txBody>
          <a:bodyPr/>
          <a:lstStyle/>
          <a:p>
            <a:r>
              <a:rPr lang="en-US" sz="2000" dirty="0">
                <a:latin typeface="Ubuntu" panose="020B0504030602030204" pitchFamily="34" charset="0"/>
              </a:rPr>
              <a:t>Edge computing (EC)</a:t>
            </a:r>
          </a:p>
          <a:p>
            <a:pPr lvl="1"/>
            <a:r>
              <a:rPr lang="en-US" sz="1800" dirty="0">
                <a:latin typeface="Ubuntu" panose="020B0504030602030204" pitchFamily="34" charset="0"/>
              </a:rPr>
              <a:t>Edge users can utilize idle edge server resources.</a:t>
            </a:r>
          </a:p>
          <a:p>
            <a:pPr lvl="1"/>
            <a:r>
              <a:rPr lang="en-US" sz="1800" dirty="0">
                <a:latin typeface="Ubuntu" panose="020B0504030602030204" pitchFamily="34" charset="0"/>
              </a:rPr>
              <a:t>Edge servers: routers, switches, single-board computers, system-on-chip devices, server-grade machines.</a:t>
            </a:r>
          </a:p>
          <a:p>
            <a:pPr lvl="2"/>
            <a:r>
              <a:rPr lang="en-US" sz="1600" dirty="0">
                <a:latin typeface="Ubuntu" panose="020B0504030602030204" pitchFamily="34" charset="0"/>
              </a:rPr>
              <a:t>Edge servers located in base stations, access points, roadside units</a:t>
            </a:r>
          </a:p>
          <a:p>
            <a:pPr lvl="1"/>
            <a:r>
              <a:rPr lang="en-US" sz="1800" dirty="0">
                <a:latin typeface="Ubuntu" panose="020B0504030602030204" pitchFamily="34" charset="0"/>
              </a:rPr>
              <a:t>Geographically dispersed &amp; distributed</a:t>
            </a:r>
          </a:p>
          <a:p>
            <a:pPr lvl="1"/>
            <a:r>
              <a:rPr lang="en-US" sz="1800" dirty="0">
                <a:latin typeface="Ubuntu" panose="020B0504030602030204" pitchFamily="34" charset="0"/>
              </a:rPr>
              <a:t>Heterogeneous computational, RAM, storage</a:t>
            </a:r>
          </a:p>
          <a:p>
            <a:pPr lvl="1"/>
            <a:r>
              <a:rPr lang="en-US" sz="1800" dirty="0">
                <a:latin typeface="Ubuntu" panose="020B0504030602030204" pitchFamily="34" charset="0"/>
              </a:rPr>
              <a:t>Lower &amp; reliable communication latency</a:t>
            </a:r>
          </a:p>
          <a:p>
            <a:pPr lvl="1"/>
            <a:endParaRPr lang="en-US" sz="1800" dirty="0">
              <a:latin typeface="Ubuntu" panose="020B0504030602030204" pitchFamily="34" charset="0"/>
            </a:endParaRPr>
          </a:p>
          <a:p>
            <a:r>
              <a:rPr lang="en-US" sz="2000" dirty="0">
                <a:latin typeface="Ubuntu" panose="020B0504030602030204" pitchFamily="34" charset="0"/>
              </a:rPr>
              <a:t>Reinforcement learning (RL)</a:t>
            </a:r>
          </a:p>
          <a:p>
            <a:pPr lvl="1"/>
            <a:r>
              <a:rPr lang="en-US" sz="1800" dirty="0">
                <a:latin typeface="Ubuntu" panose="020B0504030602030204" pitchFamily="34" charset="0"/>
              </a:rPr>
              <a:t>Learns an optimal policy by interacting w/ environment via actions &amp; receiving rewards.</a:t>
            </a:r>
          </a:p>
          <a:p>
            <a:pPr lvl="1"/>
            <a:r>
              <a:rPr lang="en-US" sz="1800" dirty="0">
                <a:latin typeface="Ubuntu" panose="020B0504030602030204" pitchFamily="34" charset="0"/>
              </a:rPr>
              <a:t>Models complex environments by encoding multiple factors into states.</a:t>
            </a:r>
          </a:p>
          <a:p>
            <a:pPr lvl="1"/>
            <a:r>
              <a:rPr lang="en-US" sz="1800" dirty="0">
                <a:latin typeface="Ubuntu" panose="020B0504030602030204" pitchFamily="34" charset="0"/>
              </a:rPr>
              <a:t>Dynamically updates its policies as conditions change.</a:t>
            </a:r>
          </a:p>
        </p:txBody>
      </p:sp>
    </p:spTree>
    <p:extLst>
      <p:ext uri="{BB962C8B-B14F-4D97-AF65-F5344CB8AC3E}">
        <p14:creationId xmlns:p14="http://schemas.microsoft.com/office/powerpoint/2010/main" val="360217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a:xfrm>
            <a:off x="805070" y="178691"/>
            <a:ext cx="10548730" cy="1325563"/>
          </a:xfrm>
        </p:spPr>
        <p:txBody>
          <a:bodyPr/>
          <a:lstStyle/>
          <a:p>
            <a:r>
              <a:rPr lang="en-US" dirty="0">
                <a:latin typeface="Ubuntu" panose="020B0504030602030204" pitchFamily="34" charset="0"/>
              </a:rPr>
              <a:t>Main Related works:</a:t>
            </a:r>
            <a:endParaRPr lang="en-US" baseline="-25000" dirty="0">
              <a:latin typeface="Ubuntu" panose="020B0504030602030204" pitchFamily="34" charset="0"/>
            </a:endParaRP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4</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a:xfrm>
            <a:off x="805070" y="1504253"/>
            <a:ext cx="10548730" cy="4443643"/>
          </a:xfrm>
        </p:spPr>
        <p:txBody>
          <a:bodyPr anchor="ctr"/>
          <a:lstStyle/>
          <a:p>
            <a:r>
              <a:rPr lang="en-US" sz="2400" dirty="0">
                <a:latin typeface="Ubuntu" panose="020B0504030602030204" pitchFamily="34" charset="0"/>
              </a:rPr>
              <a:t>Deep Post-Decision States (DPDS) [9]:</a:t>
            </a:r>
          </a:p>
          <a:p>
            <a:pPr lvl="1"/>
            <a:r>
              <a:rPr lang="en-US" sz="2000" dirty="0">
                <a:latin typeface="Ubuntu" panose="020B0504030602030204" pitchFamily="34" charset="0"/>
              </a:rPr>
              <a:t>A Deep Reinforcement Learning task scheduling algorithm</a:t>
            </a:r>
          </a:p>
          <a:p>
            <a:pPr lvl="2"/>
            <a:r>
              <a:rPr lang="en-US" sz="1800" dirty="0">
                <a:latin typeface="Ubuntu" panose="020B0504030602030204" pitchFamily="34" charset="0"/>
              </a:rPr>
              <a:t>DPDS = Post-Decision States + Deep Deterministic Policy Gradient.</a:t>
            </a:r>
          </a:p>
          <a:p>
            <a:pPr lvl="1"/>
            <a:r>
              <a:rPr lang="en-US" sz="2000" dirty="0">
                <a:latin typeface="Ubuntu" panose="020B0504030602030204" pitchFamily="34" charset="0"/>
              </a:rPr>
              <a:t>To accelerate RL-based task scheduling algorithm</a:t>
            </a:r>
          </a:p>
          <a:p>
            <a:pPr lvl="2"/>
            <a:r>
              <a:rPr lang="en-US" sz="1800" dirty="0">
                <a:latin typeface="Ubuntu" panose="020B0504030602030204" pitchFamily="34" charset="0"/>
              </a:rPr>
              <a:t>Age-of-Information is incorporated to prioritize fresh environmental data.</a:t>
            </a:r>
          </a:p>
          <a:p>
            <a:pPr lvl="2"/>
            <a:r>
              <a:rPr lang="en-US" sz="1800" dirty="0">
                <a:latin typeface="Ubuntu" panose="020B0504030602030204" pitchFamily="34" charset="0"/>
              </a:rPr>
              <a:t>Task scheduling problem is formulated as Constrained Markov Decision Process (CMDP)</a:t>
            </a:r>
          </a:p>
          <a:p>
            <a:pPr lvl="1"/>
            <a:r>
              <a:rPr lang="en-US" sz="2000" dirty="0">
                <a:latin typeface="Ubuntu" panose="020B0504030602030204" pitchFamily="34" charset="0"/>
              </a:rPr>
              <a:t>Improves `power consumption’ &amp; `</a:t>
            </a:r>
            <a:r>
              <a:rPr lang="en-US" sz="2000" dirty="0" err="1">
                <a:latin typeface="Ubuntu" panose="020B0504030602030204" pitchFamily="34" charset="0"/>
              </a:rPr>
              <a:t>AoI</a:t>
            </a:r>
            <a:r>
              <a:rPr lang="en-US" sz="2000" dirty="0">
                <a:latin typeface="Ubuntu" panose="020B0504030602030204" pitchFamily="34" charset="0"/>
              </a:rPr>
              <a:t>’</a:t>
            </a:r>
          </a:p>
          <a:p>
            <a:pPr lvl="1"/>
            <a:r>
              <a:rPr lang="en-US" sz="2000" dirty="0">
                <a:latin typeface="Ubuntu" panose="020B0504030602030204" pitchFamily="34" charset="0"/>
              </a:rPr>
              <a:t>Neglects the real-time requirements of tasks.</a:t>
            </a:r>
          </a:p>
          <a:p>
            <a:pPr lvl="1"/>
            <a:r>
              <a:rPr lang="en-US" sz="2000" dirty="0">
                <a:latin typeface="Ubuntu" panose="020B0504030602030204" pitchFamily="34" charset="0"/>
              </a:rPr>
              <a:t>Assumes the presence of a single edge server.</a:t>
            </a:r>
          </a:p>
        </p:txBody>
      </p:sp>
    </p:spTree>
    <p:extLst>
      <p:ext uri="{BB962C8B-B14F-4D97-AF65-F5344CB8AC3E}">
        <p14:creationId xmlns:p14="http://schemas.microsoft.com/office/powerpoint/2010/main" val="3771291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4BAA7FF-C7C5-A09F-D7EB-44E996911342}"/>
              </a:ext>
            </a:extLst>
          </p:cNvPr>
          <p:cNvSpPr>
            <a:spLocks noGrp="1"/>
          </p:cNvSpPr>
          <p:nvPr>
            <p:ph type="title"/>
          </p:nvPr>
        </p:nvSpPr>
        <p:spPr/>
        <p:txBody>
          <a:bodyPr/>
          <a:lstStyle/>
          <a:p>
            <a:r>
              <a:rPr lang="en-US" dirty="0">
                <a:latin typeface="Ubuntu" panose="020B0504030602030204" pitchFamily="34" charset="0"/>
              </a:rPr>
              <a:t>Main Related works:</a:t>
            </a:r>
            <a:r>
              <a:rPr lang="en-US" baseline="-25000" dirty="0">
                <a:latin typeface="Ubuntu" panose="020B0504030602030204" pitchFamily="34" charset="0"/>
              </a:rPr>
              <a:t>(Cont.)</a:t>
            </a:r>
            <a:r>
              <a:rPr lang="en-US" dirty="0">
                <a:latin typeface="Ubuntu" panose="020B0504030602030204" pitchFamily="34" charset="0"/>
              </a:rPr>
              <a:t> </a:t>
            </a:r>
            <a:endParaRPr lang="en-US" dirty="0"/>
          </a:p>
        </p:txBody>
      </p:sp>
      <p:sp>
        <p:nvSpPr>
          <p:cNvPr id="7" name="Slide Number Placeholder 6">
            <a:extLst>
              <a:ext uri="{FF2B5EF4-FFF2-40B4-BE49-F238E27FC236}">
                <a16:creationId xmlns:a16="http://schemas.microsoft.com/office/drawing/2014/main" id="{4A67DFDC-984F-1632-9350-770E4199E81E}"/>
              </a:ext>
            </a:extLst>
          </p:cNvPr>
          <p:cNvSpPr>
            <a:spLocks noGrp="1"/>
          </p:cNvSpPr>
          <p:nvPr>
            <p:ph type="sldNum" sz="quarter" idx="11"/>
          </p:nvPr>
        </p:nvSpPr>
        <p:spPr/>
        <p:txBody>
          <a:bodyPr/>
          <a:lstStyle/>
          <a:p>
            <a:fld id="{85E11AA8-27C9-8241-B42F-4E697CE3E23E}" type="slidenum">
              <a:rPr lang="en-US" smtClean="0"/>
              <a:t>5</a:t>
            </a:fld>
            <a:endParaRPr lang="en-US" dirty="0"/>
          </a:p>
        </p:txBody>
      </p:sp>
      <p:sp>
        <p:nvSpPr>
          <p:cNvPr id="9" name="Text Placeholder 8">
            <a:extLst>
              <a:ext uri="{FF2B5EF4-FFF2-40B4-BE49-F238E27FC236}">
                <a16:creationId xmlns:a16="http://schemas.microsoft.com/office/drawing/2014/main" id="{4B4470F8-862B-54B6-CA44-537DB70B7ACA}"/>
              </a:ext>
            </a:extLst>
          </p:cNvPr>
          <p:cNvSpPr>
            <a:spLocks noGrp="1"/>
          </p:cNvSpPr>
          <p:nvPr>
            <p:ph type="body" sz="quarter" idx="12"/>
          </p:nvPr>
        </p:nvSpPr>
        <p:spPr>
          <a:xfrm>
            <a:off x="805070" y="1973399"/>
            <a:ext cx="10858610" cy="3909875"/>
          </a:xfrm>
        </p:spPr>
        <p:txBody>
          <a:bodyPr anchor="ctr"/>
          <a:lstStyle/>
          <a:p>
            <a:r>
              <a:rPr lang="en-US" sz="2400" dirty="0">
                <a:latin typeface="Ubuntu" panose="020B0504030602030204" pitchFamily="34" charset="0"/>
              </a:rPr>
              <a:t>Decentralized Task Offloading Scheduling Algorithm (DOSA) [10]:</a:t>
            </a:r>
          </a:p>
          <a:p>
            <a:pPr lvl="1"/>
            <a:r>
              <a:rPr lang="en-US" sz="2000" dirty="0">
                <a:latin typeface="Ubuntu" panose="020B0504030602030204" pitchFamily="34" charset="0"/>
              </a:rPr>
              <a:t>a Deep Reinforcement Learning task scheduling algorithm</a:t>
            </a:r>
          </a:p>
          <a:p>
            <a:pPr lvl="2"/>
            <a:r>
              <a:rPr lang="en-US" sz="1800" dirty="0">
                <a:latin typeface="Ubuntu" panose="020B0504030602030204" pitchFamily="34" charset="0"/>
              </a:rPr>
              <a:t>employs Double-DQN, Dueling-DQN, Prioritized Replay Memory, &amp; Recurrent Neural Network</a:t>
            </a:r>
          </a:p>
          <a:p>
            <a:pPr lvl="1"/>
            <a:r>
              <a:rPr lang="en-US" sz="2000" dirty="0">
                <a:latin typeface="Ubuntu" panose="020B0504030602030204" pitchFamily="34" charset="0"/>
              </a:rPr>
              <a:t>Considers `communication costs’ &amp; `operational status’ of edge servers to reduce latency.</a:t>
            </a:r>
          </a:p>
          <a:p>
            <a:pPr lvl="1"/>
            <a:r>
              <a:rPr lang="en-US" sz="2000" dirty="0">
                <a:latin typeface="Ubuntu" panose="020B0504030602030204" pitchFamily="34" charset="0"/>
              </a:rPr>
              <a:t>Accounts for required processor cycles &amp; data transmission sizes of tasks</a:t>
            </a:r>
          </a:p>
          <a:p>
            <a:pPr lvl="1"/>
            <a:r>
              <a:rPr lang="en-US" sz="2000" dirty="0">
                <a:latin typeface="Ubuntu" panose="020B0504030602030204" pitchFamily="34" charset="0"/>
              </a:rPr>
              <a:t>Overlooks heterogeneity of edge servers, remaining processing capacity, memory volume, response time</a:t>
            </a:r>
          </a:p>
        </p:txBody>
      </p:sp>
    </p:spTree>
    <p:extLst>
      <p:ext uri="{BB962C8B-B14F-4D97-AF65-F5344CB8AC3E}">
        <p14:creationId xmlns:p14="http://schemas.microsoft.com/office/powerpoint/2010/main" val="411501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73634B5-818E-5EF8-6E71-F07D32284EE7}"/>
              </a:ext>
            </a:extLst>
          </p:cNvPr>
          <p:cNvSpPr>
            <a:spLocks noGrp="1"/>
          </p:cNvSpPr>
          <p:nvPr>
            <p:ph type="title"/>
          </p:nvPr>
        </p:nvSpPr>
        <p:spPr/>
        <p:txBody>
          <a:bodyPr/>
          <a:lstStyle/>
          <a:p>
            <a:r>
              <a:rPr lang="en-US" dirty="0">
                <a:latin typeface="Ubuntu" panose="020B0504030602030204" pitchFamily="34" charset="0"/>
              </a:rPr>
              <a:t>Main Related works:</a:t>
            </a:r>
            <a:r>
              <a:rPr lang="en-US" baseline="-25000" dirty="0">
                <a:latin typeface="Ubuntu" panose="020B0504030602030204" pitchFamily="34" charset="0"/>
              </a:rPr>
              <a:t>(Cont.)</a:t>
            </a:r>
            <a:r>
              <a:rPr lang="en-US" dirty="0">
                <a:latin typeface="Ubuntu" panose="020B0504030602030204" pitchFamily="34" charset="0"/>
              </a:rPr>
              <a:t> </a:t>
            </a:r>
            <a:endParaRPr lang="en-US" dirty="0"/>
          </a:p>
        </p:txBody>
      </p:sp>
      <p:sp>
        <p:nvSpPr>
          <p:cNvPr id="7" name="Slide Number Placeholder 6">
            <a:extLst>
              <a:ext uri="{FF2B5EF4-FFF2-40B4-BE49-F238E27FC236}">
                <a16:creationId xmlns:a16="http://schemas.microsoft.com/office/drawing/2014/main" id="{84124B4B-4486-DE7F-F8FD-0CA7AAB474FC}"/>
              </a:ext>
            </a:extLst>
          </p:cNvPr>
          <p:cNvSpPr>
            <a:spLocks noGrp="1"/>
          </p:cNvSpPr>
          <p:nvPr>
            <p:ph type="sldNum" sz="quarter" idx="11"/>
          </p:nvPr>
        </p:nvSpPr>
        <p:spPr/>
        <p:txBody>
          <a:bodyPr/>
          <a:lstStyle/>
          <a:p>
            <a:fld id="{85E11AA8-27C9-8241-B42F-4E697CE3E23E}" type="slidenum">
              <a:rPr lang="en-US" smtClean="0"/>
              <a:t>6</a:t>
            </a:fld>
            <a:endParaRPr lang="en-US" dirty="0"/>
          </a:p>
        </p:txBody>
      </p:sp>
      <p:sp>
        <p:nvSpPr>
          <p:cNvPr id="9" name="Text Placeholder 8">
            <a:extLst>
              <a:ext uri="{FF2B5EF4-FFF2-40B4-BE49-F238E27FC236}">
                <a16:creationId xmlns:a16="http://schemas.microsoft.com/office/drawing/2014/main" id="{2DC71AF5-4CC5-A926-96F9-B20B83282FB9}"/>
              </a:ext>
            </a:extLst>
          </p:cNvPr>
          <p:cNvSpPr>
            <a:spLocks noGrp="1"/>
          </p:cNvSpPr>
          <p:nvPr>
            <p:ph type="body" sz="quarter" idx="12"/>
          </p:nvPr>
        </p:nvSpPr>
        <p:spPr/>
        <p:txBody>
          <a:bodyPr/>
          <a:lstStyle/>
          <a:p>
            <a:r>
              <a:rPr lang="en-US" sz="2800" dirty="0">
                <a:latin typeface="Ubuntu" panose="020B0504030602030204" pitchFamily="34" charset="0"/>
              </a:rPr>
              <a:t>distributed computation (DCOM) [11]:</a:t>
            </a:r>
          </a:p>
          <a:p>
            <a:pPr lvl="1"/>
            <a:r>
              <a:rPr lang="en-US" sz="2400" dirty="0">
                <a:latin typeface="Ubuntu" panose="020B0504030602030204" pitchFamily="34" charset="0"/>
              </a:rPr>
              <a:t>A Deep Reinforcement learning based approach</a:t>
            </a:r>
          </a:p>
          <a:p>
            <a:pPr lvl="1"/>
            <a:r>
              <a:rPr lang="en-US" sz="2400" dirty="0">
                <a:latin typeface="Ubuntu" panose="020B0504030602030204" pitchFamily="34" charset="0"/>
              </a:rPr>
              <a:t>Designed to</a:t>
            </a:r>
          </a:p>
          <a:p>
            <a:pPr lvl="2"/>
            <a:r>
              <a:rPr lang="en-US" sz="2000" dirty="0">
                <a:latin typeface="Ubuntu" panose="020B0504030602030204" pitchFamily="34" charset="0"/>
              </a:rPr>
              <a:t>maximize edge user QoS</a:t>
            </a:r>
          </a:p>
          <a:p>
            <a:pPr lvl="2"/>
            <a:r>
              <a:rPr lang="en-US" sz="2000" dirty="0">
                <a:latin typeface="Ubuntu" panose="020B0504030602030204" pitchFamily="34" charset="0"/>
              </a:rPr>
              <a:t>minimize latency &amp; power usage</a:t>
            </a:r>
          </a:p>
          <a:p>
            <a:pPr lvl="1"/>
            <a:r>
              <a:rPr lang="en-US" sz="2400" dirty="0">
                <a:latin typeface="Ubuntu" panose="020B0504030602030204" pitchFamily="34" charset="0"/>
              </a:rPr>
              <a:t>Encounters scalability challenges</a:t>
            </a:r>
          </a:p>
          <a:p>
            <a:pPr lvl="2"/>
            <a:r>
              <a:rPr lang="en-US" sz="2000" dirty="0">
                <a:latin typeface="Ubuntu" panose="020B0504030602030204" pitchFamily="34" charset="0"/>
              </a:rPr>
              <a:t>Large state-action space &amp; DAG-based task dependencies significantly prolong RL-agent learning time.</a:t>
            </a:r>
          </a:p>
          <a:p>
            <a:pPr lvl="2"/>
            <a:r>
              <a:rPr lang="en-US" sz="2000" dirty="0">
                <a:latin typeface="Ubuntu" panose="020B0504030602030204" pitchFamily="34" charset="0"/>
              </a:rPr>
              <a:t>RL struggles w/ normal- &amp; large-scale problems.</a:t>
            </a:r>
          </a:p>
          <a:p>
            <a:pPr lvl="2"/>
            <a:endParaRPr lang="en-US" sz="2000" dirty="0"/>
          </a:p>
        </p:txBody>
      </p:sp>
    </p:spTree>
    <p:extLst>
      <p:ext uri="{BB962C8B-B14F-4D97-AF65-F5344CB8AC3E}">
        <p14:creationId xmlns:p14="http://schemas.microsoft.com/office/powerpoint/2010/main" val="8729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p:txBody>
          <a:bodyPr/>
          <a:lstStyle/>
          <a:p>
            <a:r>
              <a:rPr lang="en-US" dirty="0">
                <a:latin typeface="Ubuntu" panose="020B0504030602030204" pitchFamily="34" charset="0"/>
              </a:rPr>
              <a:t>Problem statement:</a:t>
            </a: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7</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p:txBody>
          <a:bodyPr/>
          <a:lstStyle/>
          <a:p>
            <a:pPr algn="l">
              <a:lnSpc>
                <a:spcPct val="150000"/>
              </a:lnSpc>
            </a:pPr>
            <a:r>
              <a:rPr lang="en-US" sz="2000" dirty="0">
                <a:latin typeface="Ubuntu" panose="020B0504030602030204" pitchFamily="34" charset="0"/>
              </a:rPr>
              <a:t>Most existing schedulers are designed for general-purpose applications, while SRTAs require metrics as hit-ratio, deadline, response time [4, 8–19].</a:t>
            </a:r>
          </a:p>
          <a:p>
            <a:pPr>
              <a:lnSpc>
                <a:spcPct val="150000"/>
              </a:lnSpc>
            </a:pPr>
            <a:r>
              <a:rPr lang="en-US" sz="2000" dirty="0">
                <a:latin typeface="Ubuntu" panose="020B0504030602030204" pitchFamily="34" charset="0"/>
              </a:rPr>
              <a:t>Overlooks runtime of task scheduling algorithms.</a:t>
            </a:r>
          </a:p>
          <a:p>
            <a:pPr algn="l">
              <a:lnSpc>
                <a:spcPct val="150000"/>
              </a:lnSpc>
            </a:pPr>
            <a:r>
              <a:rPr lang="en-US" sz="2000" dirty="0">
                <a:latin typeface="Ubuntu" panose="020B0504030602030204" pitchFamily="34" charset="0"/>
              </a:rPr>
              <a:t>RL-based approaches suffer from prolonged learning time</a:t>
            </a:r>
          </a:p>
          <a:p>
            <a:pPr algn="l">
              <a:lnSpc>
                <a:spcPct val="150000"/>
              </a:lnSpc>
            </a:pPr>
            <a:r>
              <a:rPr lang="en-US" sz="2000" dirty="0">
                <a:latin typeface="Ubuntu" panose="020B0504030602030204" pitchFamily="34" charset="0"/>
              </a:rPr>
              <a:t>Prolonged learning time stems from trial-&amp;-error in a large state-action space [9, 20].</a:t>
            </a:r>
          </a:p>
        </p:txBody>
      </p:sp>
    </p:spTree>
    <p:extLst>
      <p:ext uri="{BB962C8B-B14F-4D97-AF65-F5344CB8AC3E}">
        <p14:creationId xmlns:p14="http://schemas.microsoft.com/office/powerpoint/2010/main" val="124741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F546E-6C3A-A6DA-5393-7B6657BA4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746C2-84E0-1BEF-28BB-09ED70367BB2}"/>
              </a:ext>
            </a:extLst>
          </p:cNvPr>
          <p:cNvSpPr>
            <a:spLocks noGrp="1"/>
          </p:cNvSpPr>
          <p:nvPr>
            <p:ph type="title"/>
          </p:nvPr>
        </p:nvSpPr>
        <p:spPr/>
        <p:txBody>
          <a:bodyPr/>
          <a:lstStyle/>
          <a:p>
            <a:r>
              <a:rPr lang="en-US" dirty="0">
                <a:latin typeface="Ubuntu" panose="020B0504030602030204" pitchFamily="34" charset="0"/>
              </a:rPr>
              <a:t>Problem formulation:</a:t>
            </a:r>
          </a:p>
        </p:txBody>
      </p:sp>
      <p:sp>
        <p:nvSpPr>
          <p:cNvPr id="3" name="Slide Number Placeholder 2">
            <a:extLst>
              <a:ext uri="{FF2B5EF4-FFF2-40B4-BE49-F238E27FC236}">
                <a16:creationId xmlns:a16="http://schemas.microsoft.com/office/drawing/2014/main" id="{5477AF34-F28C-ABB4-79A8-579458BAD32A}"/>
              </a:ext>
            </a:extLst>
          </p:cNvPr>
          <p:cNvSpPr>
            <a:spLocks noGrp="1"/>
          </p:cNvSpPr>
          <p:nvPr>
            <p:ph type="sldNum" sz="quarter" idx="11"/>
          </p:nvPr>
        </p:nvSpPr>
        <p:spPr/>
        <p:txBody>
          <a:bodyPr/>
          <a:lstStyle/>
          <a:p>
            <a:fld id="{85E11AA8-27C9-8241-B42F-4E697CE3E23E}" type="slidenum">
              <a:rPr lang="en-US" smtClean="0"/>
              <a:t>8</a:t>
            </a:fld>
            <a:endParaRPr lang="en-US" dirty="0"/>
          </a:p>
        </p:txBody>
      </p:sp>
      <p:sp>
        <p:nvSpPr>
          <p:cNvPr id="4" name="Text Placeholder 3">
            <a:extLst>
              <a:ext uri="{FF2B5EF4-FFF2-40B4-BE49-F238E27FC236}">
                <a16:creationId xmlns:a16="http://schemas.microsoft.com/office/drawing/2014/main" id="{8DDA59E1-1F02-3962-2A02-2A545473BE98}"/>
              </a:ext>
            </a:extLst>
          </p:cNvPr>
          <p:cNvSpPr>
            <a:spLocks noGrp="1"/>
          </p:cNvSpPr>
          <p:nvPr>
            <p:ph type="body" sz="quarter" idx="12"/>
          </p:nvPr>
        </p:nvSpPr>
        <p:spPr/>
        <p:txBody>
          <a:bodyPr/>
          <a:lstStyle/>
          <a:p>
            <a:pPr algn="l">
              <a:lnSpc>
                <a:spcPct val="150000"/>
              </a:lnSpc>
            </a:pPr>
            <a:r>
              <a:rPr lang="en-US" sz="2400" dirty="0" err="1">
                <a:latin typeface="Ubuntu" panose="020B0504030602030204" pitchFamily="34" charset="0"/>
              </a:rPr>
              <a:t>aRL’s</a:t>
            </a:r>
            <a:r>
              <a:rPr lang="en-US" sz="2400" dirty="0">
                <a:latin typeface="Ubuntu" panose="020B0504030602030204" pitchFamily="34" charset="0"/>
              </a:rPr>
              <a:t> goal: Maximize hit-ratio w/ minimal runtime</a:t>
            </a:r>
          </a:p>
          <a:p>
            <a:pPr lvl="1">
              <a:lnSpc>
                <a:spcPct val="150000"/>
              </a:lnSpc>
            </a:pPr>
            <a:r>
              <a:rPr lang="en-US" sz="2000" dirty="0">
                <a:latin typeface="Ubuntu" panose="020B0504030602030204" pitchFamily="34" charset="0"/>
              </a:rPr>
              <a:t>maximize hit-ratio:</a:t>
            </a:r>
          </a:p>
          <a:p>
            <a:pPr lvl="2">
              <a:lnSpc>
                <a:spcPct val="150000"/>
              </a:lnSpc>
            </a:pPr>
            <a:r>
              <a:rPr lang="en-US" sz="1800" dirty="0">
                <a:latin typeface="Ubuntu" panose="020B0504030602030204" pitchFamily="34" charset="0"/>
              </a:rPr>
              <a:t>C1.1: Each task is assigned to an edge server only if its response time meets its deadline.</a:t>
            </a:r>
          </a:p>
          <a:p>
            <a:pPr lvl="2">
              <a:lnSpc>
                <a:spcPct val="150000"/>
              </a:lnSpc>
            </a:pPr>
            <a:r>
              <a:rPr lang="en-US" sz="1800" dirty="0">
                <a:latin typeface="Ubuntu" panose="020B0504030602030204" pitchFamily="34" charset="0"/>
              </a:rPr>
              <a:t>C1.2: Task is allocated only if the edge server has sufficient resources.</a:t>
            </a:r>
          </a:p>
          <a:p>
            <a:pPr lvl="1">
              <a:lnSpc>
                <a:spcPct val="150000"/>
              </a:lnSpc>
            </a:pPr>
            <a:r>
              <a:rPr lang="en-US" sz="2000" dirty="0">
                <a:latin typeface="Ubuntu" panose="020B0504030602030204" pitchFamily="34" charset="0"/>
              </a:rPr>
              <a:t>minimize RL agent learning time (runtime):</a:t>
            </a:r>
          </a:p>
          <a:p>
            <a:pPr lvl="2">
              <a:lnSpc>
                <a:spcPct val="150000"/>
              </a:lnSpc>
            </a:pPr>
            <a:r>
              <a:rPr lang="en-US" sz="1800" dirty="0">
                <a:latin typeface="Ubuntu" panose="020B0504030602030204" pitchFamily="34" charset="0"/>
              </a:rPr>
              <a:t>C2.1: Each task is assigned to one edge server only.</a:t>
            </a:r>
          </a:p>
          <a:p>
            <a:pPr lvl="2">
              <a:lnSpc>
                <a:spcPct val="150000"/>
              </a:lnSpc>
            </a:pPr>
            <a:r>
              <a:rPr lang="en-US" sz="1800" dirty="0">
                <a:latin typeface="Ubuntu" panose="020B0504030602030204" pitchFamily="34" charset="0"/>
              </a:rPr>
              <a:t>C2.2: An edge server is available if all resource utilizations stay below a threshold.</a:t>
            </a:r>
          </a:p>
        </p:txBody>
      </p:sp>
    </p:spTree>
    <p:extLst>
      <p:ext uri="{BB962C8B-B14F-4D97-AF65-F5344CB8AC3E}">
        <p14:creationId xmlns:p14="http://schemas.microsoft.com/office/powerpoint/2010/main" val="16062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0FB-BCCC-436F-89BF-5DDA8777BA2C}"/>
              </a:ext>
            </a:extLst>
          </p:cNvPr>
          <p:cNvSpPr>
            <a:spLocks noGrp="1"/>
          </p:cNvSpPr>
          <p:nvPr>
            <p:ph type="title"/>
          </p:nvPr>
        </p:nvSpPr>
        <p:spPr/>
        <p:txBody>
          <a:bodyPr/>
          <a:lstStyle/>
          <a:p>
            <a:r>
              <a:rPr lang="en-US" dirty="0">
                <a:latin typeface="Ubuntu" panose="020B0504030602030204" pitchFamily="34" charset="0"/>
              </a:rPr>
              <a:t>Agile Reinforcement Learning (</a:t>
            </a:r>
            <a:r>
              <a:rPr lang="en-US" dirty="0" err="1">
                <a:latin typeface="Ubuntu" panose="020B0504030602030204" pitchFamily="34" charset="0"/>
              </a:rPr>
              <a:t>aRL</a:t>
            </a:r>
            <a:r>
              <a:rPr lang="en-US" dirty="0">
                <a:latin typeface="Ubuntu" panose="020B0504030602030204" pitchFamily="34" charset="0"/>
              </a:rPr>
              <a:t>):</a:t>
            </a:r>
          </a:p>
        </p:txBody>
      </p:sp>
      <p:sp>
        <p:nvSpPr>
          <p:cNvPr id="3" name="Slide Number Placeholder 2">
            <a:extLst>
              <a:ext uri="{FF2B5EF4-FFF2-40B4-BE49-F238E27FC236}">
                <a16:creationId xmlns:a16="http://schemas.microsoft.com/office/drawing/2014/main" id="{70FC80C3-AD0B-43F4-B553-798D7A6FC698}"/>
              </a:ext>
            </a:extLst>
          </p:cNvPr>
          <p:cNvSpPr>
            <a:spLocks noGrp="1"/>
          </p:cNvSpPr>
          <p:nvPr>
            <p:ph type="sldNum" sz="quarter" idx="11"/>
          </p:nvPr>
        </p:nvSpPr>
        <p:spPr/>
        <p:txBody>
          <a:bodyPr/>
          <a:lstStyle/>
          <a:p>
            <a:fld id="{85E11AA8-27C9-8241-B42F-4E697CE3E23E}" type="slidenum">
              <a:rPr lang="en-US" smtClean="0"/>
              <a:t>9</a:t>
            </a:fld>
            <a:endParaRPr lang="en-US" dirty="0"/>
          </a:p>
        </p:txBody>
      </p:sp>
      <p:sp>
        <p:nvSpPr>
          <p:cNvPr id="4" name="Text Placeholder 3">
            <a:extLst>
              <a:ext uri="{FF2B5EF4-FFF2-40B4-BE49-F238E27FC236}">
                <a16:creationId xmlns:a16="http://schemas.microsoft.com/office/drawing/2014/main" id="{E71E5708-5E98-43AB-8BA7-F538209A9037}"/>
              </a:ext>
            </a:extLst>
          </p:cNvPr>
          <p:cNvSpPr>
            <a:spLocks noGrp="1"/>
          </p:cNvSpPr>
          <p:nvPr>
            <p:ph type="body" sz="quarter" idx="12"/>
          </p:nvPr>
        </p:nvSpPr>
        <p:spPr>
          <a:xfrm>
            <a:off x="331596" y="1973399"/>
            <a:ext cx="11435024" cy="3909875"/>
          </a:xfrm>
        </p:spPr>
        <p:txBody>
          <a:bodyPr/>
          <a:lstStyle/>
          <a:p>
            <a:r>
              <a:rPr lang="en-US" sz="2800" b="0" i="0" u="none" strike="noStrike" baseline="0" dirty="0">
                <a:latin typeface="NimbusRomNo9L-Medi"/>
              </a:rPr>
              <a:t>We formulates task scheduling problem w/ MDP.</a:t>
            </a:r>
          </a:p>
          <a:p>
            <a:r>
              <a:rPr lang="en-US" sz="2800" b="0" i="0" u="none" strike="noStrike" baseline="0" dirty="0">
                <a:latin typeface="NimbusRomNo9L-Medi"/>
              </a:rPr>
              <a:t>Decision matrix(G) records task-to-server assignments by </a:t>
            </a:r>
            <a:r>
              <a:rPr lang="en-US" sz="2800" b="0" i="0" u="none" strike="noStrike" baseline="0" dirty="0" err="1">
                <a:latin typeface="NimbusRomNo9L-Medi"/>
              </a:rPr>
              <a:t>aRL</a:t>
            </a:r>
            <a:r>
              <a:rPr lang="en-US" sz="2800" b="0" i="0" u="none" strike="noStrike" baseline="0" dirty="0">
                <a:latin typeface="NimbusRomNo9L-Medi"/>
              </a:rPr>
              <a:t>.</a:t>
            </a:r>
          </a:p>
          <a:p>
            <a:r>
              <a:rPr lang="en-US" sz="2800" b="0" i="0" u="none" strike="noStrike" baseline="0" dirty="0">
                <a:latin typeface="NimbusRomNo9L-Medi"/>
              </a:rPr>
              <a:t>Action masking &amp; informed exploration accelerate </a:t>
            </a:r>
            <a:r>
              <a:rPr lang="en-US" sz="2800" dirty="0" err="1">
                <a:latin typeface="NimbusRomNo9L-Medi"/>
              </a:rPr>
              <a:t>aRL’s</a:t>
            </a:r>
            <a:r>
              <a:rPr lang="en-US" sz="2800" dirty="0">
                <a:latin typeface="NimbusRomNo9L-Medi"/>
              </a:rPr>
              <a:t> </a:t>
            </a:r>
            <a:r>
              <a:rPr lang="en-US" sz="2800" b="0" i="0" u="none" strike="noStrike" baseline="0" dirty="0">
                <a:latin typeface="NimbusRomNo9L-Medi"/>
              </a:rPr>
              <a:t>learning.</a:t>
            </a:r>
          </a:p>
          <a:p>
            <a:pPr lvl="1"/>
            <a:r>
              <a:rPr lang="en-US" sz="2400" dirty="0">
                <a:latin typeface="NimbusRomNo9L-Medi"/>
              </a:rPr>
              <a:t>Action masking</a:t>
            </a:r>
          </a:p>
          <a:p>
            <a:pPr lvl="2"/>
            <a:r>
              <a:rPr lang="en-US" sz="2000" b="0" i="0" u="none" strike="noStrike" baseline="0" dirty="0">
                <a:latin typeface="NimbusRomNo9L-Medi"/>
              </a:rPr>
              <a:t>Actions per episode are capped by task count.</a:t>
            </a:r>
          </a:p>
          <a:p>
            <a:pPr lvl="2"/>
            <a:r>
              <a:rPr lang="en-US" sz="2000" b="0" i="0" u="none" strike="noStrike" baseline="0" dirty="0">
                <a:latin typeface="NimbusRomNo9L-Medi"/>
              </a:rPr>
              <a:t>Assignments per task are capped at one</a:t>
            </a:r>
            <a:r>
              <a:rPr lang="en-US" sz="2000" dirty="0">
                <a:latin typeface="NimbusRomNo9L-Medi"/>
              </a:rPr>
              <a:t>.</a:t>
            </a:r>
          </a:p>
          <a:p>
            <a:pPr lvl="1"/>
            <a:r>
              <a:rPr lang="en-US" sz="2400" b="0" i="0" u="none" strike="noStrike" baseline="0" dirty="0">
                <a:latin typeface="NimbusRomNo9L-Medi"/>
              </a:rPr>
              <a:t>Informed exploration</a:t>
            </a:r>
          </a:p>
          <a:p>
            <a:pPr lvl="2"/>
            <a:r>
              <a:rPr lang="en-US" sz="2200" b="0" i="0" u="none" strike="noStrike" baseline="0" dirty="0">
                <a:latin typeface="NimbusRomNo9L-Medi"/>
              </a:rPr>
              <a:t>Explores state-action space via EDF-guided exploration.</a:t>
            </a:r>
            <a:endParaRPr lang="en-US" sz="1800" dirty="0">
              <a:latin typeface="NimbusRomNo9L-Medi"/>
            </a:endParaRPr>
          </a:p>
          <a:p>
            <a:pPr lvl="2"/>
            <a:endParaRPr lang="en-US" sz="2000" b="0" i="0" u="none" strike="noStrike" baseline="0" dirty="0">
              <a:latin typeface="NimbusRomNo9L-Medi"/>
            </a:endParaRPr>
          </a:p>
          <a:p>
            <a:pPr lvl="2"/>
            <a:endParaRPr lang="en-US" sz="2000" b="0" i="0" u="none" strike="noStrike" baseline="0" dirty="0">
              <a:latin typeface="NimbusRomNo9L-Medi"/>
            </a:endParaRPr>
          </a:p>
        </p:txBody>
      </p:sp>
      <p:pic>
        <p:nvPicPr>
          <p:cNvPr id="6" name="Picture 5">
            <a:extLst>
              <a:ext uri="{FF2B5EF4-FFF2-40B4-BE49-F238E27FC236}">
                <a16:creationId xmlns:a16="http://schemas.microsoft.com/office/drawing/2014/main" id="{DE1B8F39-462F-2192-DE4D-273D827624BB}"/>
              </a:ext>
            </a:extLst>
          </p:cNvPr>
          <p:cNvPicPr>
            <a:picLocks noChangeAspect="1"/>
          </p:cNvPicPr>
          <p:nvPr/>
        </p:nvPicPr>
        <p:blipFill>
          <a:blip r:embed="rId3"/>
          <a:stretch>
            <a:fillRect/>
          </a:stretch>
        </p:blipFill>
        <p:spPr>
          <a:xfrm>
            <a:off x="8057946" y="4089107"/>
            <a:ext cx="3840480" cy="1545690"/>
          </a:xfrm>
          <a:prstGeom prst="rect">
            <a:avLst/>
          </a:prstGeom>
        </p:spPr>
      </p:pic>
    </p:spTree>
    <p:extLst>
      <p:ext uri="{BB962C8B-B14F-4D97-AF65-F5344CB8AC3E}">
        <p14:creationId xmlns:p14="http://schemas.microsoft.com/office/powerpoint/2010/main" val="2882518913"/>
      </p:ext>
    </p:extLst>
  </p:cSld>
  <p:clrMapOvr>
    <a:masterClrMapping/>
  </p:clrMapOvr>
</p:sld>
</file>

<file path=ppt/theme/theme1.xml><?xml version="1.0" encoding="utf-8"?>
<a:theme xmlns:a="http://schemas.openxmlformats.org/drawingml/2006/main" name="Title Slide 1">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0B38BED-5A6F-D244-A1C8-76EFF7232A03}" vid="{9ECC8328-05FA-494B-9B0C-03CF2F01AC75}"/>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r Slide 1">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0B38BED-5A6F-D244-A1C8-76EFF7232A03}" vid="{C2240A44-E5EA-6E49-BFF7-186BA7636442}"/>
    </a:ext>
  </a:extLst>
</a:theme>
</file>

<file path=ppt/theme/theme3.xml><?xml version="1.0" encoding="utf-8"?>
<a:theme xmlns:a="http://schemas.openxmlformats.org/drawingml/2006/main" name="Divider Slide 2">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0B38BED-5A6F-D244-A1C8-76EFF7232A03}" vid="{076C0D35-F622-794C-A7E1-077DA95798AF}"/>
    </a:ext>
  </a:extLst>
</a:theme>
</file>

<file path=ppt/theme/theme4.xml><?xml version="1.0" encoding="utf-8"?>
<a:theme xmlns:a="http://schemas.openxmlformats.org/drawingml/2006/main" name="Divider Slide 3">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0B38BED-5A6F-D244-A1C8-76EFF7232A03}" vid="{6987F8D9-F1AD-8844-80E9-81E26120846B}"/>
    </a:ext>
  </a:extLst>
</a:theme>
</file>

<file path=ppt/theme/theme5.xml><?xml version="1.0" encoding="utf-8"?>
<a:theme xmlns:a="http://schemas.openxmlformats.org/drawingml/2006/main" name="Divider Slide 4">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0B38BED-5A6F-D244-A1C8-76EFF7232A03}" vid="{F25C5847-A1AB-B24C-A908-6AAD2805C713}"/>
    </a:ext>
  </a:extLst>
</a:theme>
</file>

<file path=ppt/theme/theme6.xml><?xml version="1.0" encoding="utf-8"?>
<a:theme xmlns:a="http://schemas.openxmlformats.org/drawingml/2006/main" name="Divider Slide 5 - Quote">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0B38BED-5A6F-D244-A1C8-76EFF7232A03}" vid="{7A7171C3-F1CC-444F-90B9-C3D63BD0438F}"/>
    </a:ext>
  </a:extLst>
</a:theme>
</file>

<file path=ppt/theme/theme7.xml><?xml version="1.0" encoding="utf-8"?>
<a:theme xmlns:a="http://schemas.openxmlformats.org/drawingml/2006/main" name="Content Slides">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0B38BED-5A6F-D244-A1C8-76EFF7232A03}" vid="{0D094E9B-0C79-184E-9CF7-04D414E0CB64}"/>
    </a:ext>
  </a:extLst>
</a:theme>
</file>

<file path=ppt/theme/theme8.xml><?xml version="1.0" encoding="utf-8"?>
<a:theme xmlns:a="http://schemas.openxmlformats.org/drawingml/2006/main" name="Stats Slide">
  <a:themeElements>
    <a:clrScheme name="OT Branded">
      <a:dk1>
        <a:srgbClr val="003B70"/>
      </a:dk1>
      <a:lt1>
        <a:srgbClr val="FFFFFF"/>
      </a:lt1>
      <a:dk2>
        <a:srgbClr val="003B70"/>
      </a:dk2>
      <a:lt2>
        <a:srgbClr val="E7E6E6"/>
      </a:lt2>
      <a:accent1>
        <a:srgbClr val="0077CA"/>
      </a:accent1>
      <a:accent2>
        <a:srgbClr val="E75D2A"/>
      </a:accent2>
      <a:accent3>
        <a:srgbClr val="5B6770"/>
      </a:accent3>
      <a:accent4>
        <a:srgbClr val="A7A8AA"/>
      </a:accent4>
      <a:accent5>
        <a:srgbClr val="ACA391"/>
      </a:accent5>
      <a:accent6>
        <a:srgbClr val="00283C"/>
      </a:accent6>
      <a:hlink>
        <a:srgbClr val="0077CA"/>
      </a:hlink>
      <a:folHlink>
        <a:srgbClr val="CACA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0B38BED-5A6F-D244-A1C8-76EFF7232A03}" vid="{49D369C1-CFE5-BE47-96B6-F01303AD72D6}"/>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Powerpoint_Template_Engineering__Applied_Science (5)</Template>
  <TotalTime>7761</TotalTime>
  <Words>1580</Words>
  <Application>Microsoft Office PowerPoint</Application>
  <PresentationFormat>Widescreen</PresentationFormat>
  <Paragraphs>179</Paragraphs>
  <Slides>16</Slides>
  <Notes>11</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16</vt:i4>
      </vt:variant>
    </vt:vector>
  </HeadingPairs>
  <TitlesOfParts>
    <vt:vector size="29" baseType="lpstr">
      <vt:lpstr>Arial</vt:lpstr>
      <vt:lpstr>Calibri</vt:lpstr>
      <vt:lpstr>NimbusRomNo9L-Medi</vt:lpstr>
      <vt:lpstr>System Font Regular</vt:lpstr>
      <vt:lpstr>Ubuntu</vt:lpstr>
      <vt:lpstr>Title Slide 1</vt:lpstr>
      <vt:lpstr>Divider Slide 1</vt:lpstr>
      <vt:lpstr>Divider Slide 2</vt:lpstr>
      <vt:lpstr>Divider Slide 3</vt:lpstr>
      <vt:lpstr>Divider Slide 4</vt:lpstr>
      <vt:lpstr>Divider Slide 5 - Quote</vt:lpstr>
      <vt:lpstr>Content Slides</vt:lpstr>
      <vt:lpstr>Stats Slide</vt:lpstr>
      <vt:lpstr>Agile Reinforcement Learning for Real-Time Task Scheduling in Edge Computing</vt:lpstr>
      <vt:lpstr>Introduction:</vt:lpstr>
      <vt:lpstr>Introduction:(cont)  </vt:lpstr>
      <vt:lpstr>Main Related works:</vt:lpstr>
      <vt:lpstr>Main Related works:(Cont.) </vt:lpstr>
      <vt:lpstr>Main Related works:(Cont.) </vt:lpstr>
      <vt:lpstr>Problem statement:</vt:lpstr>
      <vt:lpstr>Problem formulation:</vt:lpstr>
      <vt:lpstr>Agile Reinforcement Learning (aRL):</vt:lpstr>
      <vt:lpstr>Agile Reinforcement Learning (aRL):(Cont.)</vt:lpstr>
      <vt:lpstr>Experimental results:</vt:lpstr>
      <vt:lpstr>Experimental results - Runtime:</vt:lpstr>
      <vt:lpstr>Experimental results – RAM usage:</vt:lpstr>
      <vt:lpstr>Experimental results – Power consumption: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Qusay Mahmoud</dc:creator>
  <cp:lastModifiedBy>Amin Avan</cp:lastModifiedBy>
  <cp:revision>181</cp:revision>
  <dcterms:created xsi:type="dcterms:W3CDTF">2023-02-15T18:20:36Z</dcterms:created>
  <dcterms:modified xsi:type="dcterms:W3CDTF">2025-06-10T18:35:59Z</dcterms:modified>
</cp:coreProperties>
</file>