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A958C-AC50-41F6-A21C-0C6139C1F03A}"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en-US"/>
        </a:p>
      </dgm:t>
    </dgm:pt>
    <dgm:pt modelId="{22E0CD82-CD2A-4ACC-AB7B-515AB25A1DCD}">
      <dgm:prSet phldrT="[Text]" custT="1"/>
      <dgm:spPr/>
      <dgm:t>
        <a:bodyPr/>
        <a:lstStyle/>
        <a:p>
          <a:r>
            <a:rPr lang="en-US" sz="2000" b="1" i="1" u="sng" dirty="0"/>
            <a:t>User end</a:t>
          </a:r>
        </a:p>
      </dgm:t>
    </dgm:pt>
    <dgm:pt modelId="{87D39A09-615E-4446-B612-A86BA07285EA}" type="parTrans" cxnId="{287A534E-F316-401E-A9E7-7B974B92FCB5}">
      <dgm:prSet/>
      <dgm:spPr/>
      <dgm:t>
        <a:bodyPr/>
        <a:lstStyle/>
        <a:p>
          <a:endParaRPr lang="en-US"/>
        </a:p>
      </dgm:t>
    </dgm:pt>
    <dgm:pt modelId="{2CD7A1F9-3C89-4EF1-BB5C-AEB66B34D13E}" type="sibTrans" cxnId="{287A534E-F316-401E-A9E7-7B974B92FCB5}">
      <dgm:prSet/>
      <dgm:spPr/>
      <dgm:t>
        <a:bodyPr/>
        <a:lstStyle/>
        <a:p>
          <a:endParaRPr lang="en-US"/>
        </a:p>
      </dgm:t>
    </dgm:pt>
    <dgm:pt modelId="{E73A4C96-D4C6-4507-BDC6-DED841DD3D4D}">
      <dgm:prSet phldrT="[Text]"/>
      <dgm:spPr/>
      <dgm:t>
        <a:bodyPr/>
        <a:lstStyle/>
        <a:p>
          <a:r>
            <a:rPr lang="en-US" b="1" i="1" u="sng" dirty="0"/>
            <a:t>Home</a:t>
          </a:r>
        </a:p>
      </dgm:t>
    </dgm:pt>
    <dgm:pt modelId="{E8C54DBB-B164-4653-B7F4-3EE53B6C72A9}" type="parTrans" cxnId="{A5FCF7AD-74AD-47B2-A20F-E2DD103FA1D7}">
      <dgm:prSet/>
      <dgm:spPr/>
      <dgm:t>
        <a:bodyPr/>
        <a:lstStyle/>
        <a:p>
          <a:endParaRPr lang="en-US"/>
        </a:p>
      </dgm:t>
    </dgm:pt>
    <dgm:pt modelId="{E7849A51-A011-49B0-A11F-52BD962647BC}" type="sibTrans" cxnId="{A5FCF7AD-74AD-47B2-A20F-E2DD103FA1D7}">
      <dgm:prSet/>
      <dgm:spPr/>
      <dgm:t>
        <a:bodyPr/>
        <a:lstStyle/>
        <a:p>
          <a:endParaRPr lang="en-US"/>
        </a:p>
      </dgm:t>
    </dgm:pt>
    <dgm:pt modelId="{3B00A7F8-CD21-446E-9DCA-C168A8D6CBFF}">
      <dgm:prSet phldrT="[Text]"/>
      <dgm:spPr/>
      <dgm:t>
        <a:bodyPr/>
        <a:lstStyle/>
        <a:p>
          <a:r>
            <a:rPr lang="en-US" b="1" i="1" u="sng" dirty="0"/>
            <a:t>Products</a:t>
          </a:r>
        </a:p>
      </dgm:t>
    </dgm:pt>
    <dgm:pt modelId="{E538C195-9886-4103-B5AF-BD41D8D85392}" type="parTrans" cxnId="{A9C00C26-8E1D-4E18-A2C8-529D1A5F8ECD}">
      <dgm:prSet/>
      <dgm:spPr/>
      <dgm:t>
        <a:bodyPr/>
        <a:lstStyle/>
        <a:p>
          <a:endParaRPr lang="en-US"/>
        </a:p>
      </dgm:t>
    </dgm:pt>
    <dgm:pt modelId="{6E7CC336-89A5-4D60-969C-EC11E6798833}" type="sibTrans" cxnId="{A9C00C26-8E1D-4E18-A2C8-529D1A5F8ECD}">
      <dgm:prSet/>
      <dgm:spPr/>
      <dgm:t>
        <a:bodyPr/>
        <a:lstStyle/>
        <a:p>
          <a:endParaRPr lang="en-US"/>
        </a:p>
      </dgm:t>
    </dgm:pt>
    <dgm:pt modelId="{096A5353-988E-4CA5-8F00-EFAEEDD4CE70}">
      <dgm:prSet phldrT="[Text]"/>
      <dgm:spPr/>
      <dgm:t>
        <a:bodyPr/>
        <a:lstStyle/>
        <a:p>
          <a:r>
            <a:rPr lang="en-US" b="1" i="1" u="sng" dirty="0"/>
            <a:t>About Us</a:t>
          </a:r>
        </a:p>
      </dgm:t>
    </dgm:pt>
    <dgm:pt modelId="{7D437C13-1FF6-44D5-97D9-1F6CCD195976}" type="parTrans" cxnId="{6E3C9E43-665A-4CC8-A9E9-4F5E1295C6A7}">
      <dgm:prSet/>
      <dgm:spPr/>
      <dgm:t>
        <a:bodyPr/>
        <a:lstStyle/>
        <a:p>
          <a:endParaRPr lang="en-US"/>
        </a:p>
      </dgm:t>
    </dgm:pt>
    <dgm:pt modelId="{E10AAB5B-49A5-42BE-83B6-0C8E5441E5C6}" type="sibTrans" cxnId="{6E3C9E43-665A-4CC8-A9E9-4F5E1295C6A7}">
      <dgm:prSet/>
      <dgm:spPr/>
      <dgm:t>
        <a:bodyPr/>
        <a:lstStyle/>
        <a:p>
          <a:endParaRPr lang="en-US"/>
        </a:p>
      </dgm:t>
    </dgm:pt>
    <dgm:pt modelId="{5172EB0F-95C1-4CB3-A6BF-4D175C8FC6BC}">
      <dgm:prSet phldrT="[Text]"/>
      <dgm:spPr/>
      <dgm:t>
        <a:bodyPr/>
        <a:lstStyle/>
        <a:p>
          <a:r>
            <a:rPr lang="en-US" b="1" i="1" u="sng" dirty="0"/>
            <a:t>Contact us</a:t>
          </a:r>
        </a:p>
      </dgm:t>
    </dgm:pt>
    <dgm:pt modelId="{8DC7CF17-0EDB-42DA-BBCC-F6E2BCC5127D}" type="parTrans" cxnId="{11D05F37-F2C2-4BEC-8431-4597B5C2404E}">
      <dgm:prSet/>
      <dgm:spPr/>
      <dgm:t>
        <a:bodyPr/>
        <a:lstStyle/>
        <a:p>
          <a:endParaRPr lang="en-US"/>
        </a:p>
      </dgm:t>
    </dgm:pt>
    <dgm:pt modelId="{87101792-C45A-416D-B933-055DF8BC1348}" type="sibTrans" cxnId="{11D05F37-F2C2-4BEC-8431-4597B5C2404E}">
      <dgm:prSet/>
      <dgm:spPr/>
      <dgm:t>
        <a:bodyPr/>
        <a:lstStyle/>
        <a:p>
          <a:endParaRPr lang="en-US"/>
        </a:p>
      </dgm:t>
    </dgm:pt>
    <dgm:pt modelId="{E8FCB187-6573-491D-9E39-FA655C360197}" type="pres">
      <dgm:prSet presAssocID="{E5BA958C-AC50-41F6-A21C-0C6139C1F03A}" presName="Name0" presStyleCnt="0">
        <dgm:presLayoutVars>
          <dgm:chMax val="1"/>
          <dgm:dir/>
          <dgm:animLvl val="ctr"/>
          <dgm:resizeHandles val="exact"/>
        </dgm:presLayoutVars>
      </dgm:prSet>
      <dgm:spPr/>
    </dgm:pt>
    <dgm:pt modelId="{45747619-F06F-4CE4-A0EF-CDD549141072}" type="pres">
      <dgm:prSet presAssocID="{22E0CD82-CD2A-4ACC-AB7B-515AB25A1DCD}" presName="centerShape" presStyleLbl="node0" presStyleIdx="0" presStyleCnt="1"/>
      <dgm:spPr/>
    </dgm:pt>
    <dgm:pt modelId="{3B360CA7-B802-4281-A756-8A13CDC42E8F}" type="pres">
      <dgm:prSet presAssocID="{E73A4C96-D4C6-4507-BDC6-DED841DD3D4D}" presName="node" presStyleLbl="node1" presStyleIdx="0" presStyleCnt="4">
        <dgm:presLayoutVars>
          <dgm:bulletEnabled val="1"/>
        </dgm:presLayoutVars>
      </dgm:prSet>
      <dgm:spPr/>
    </dgm:pt>
    <dgm:pt modelId="{98F85149-8BC5-475E-9019-F8CF8DA81469}" type="pres">
      <dgm:prSet presAssocID="{E73A4C96-D4C6-4507-BDC6-DED841DD3D4D}" presName="dummy" presStyleCnt="0"/>
      <dgm:spPr/>
    </dgm:pt>
    <dgm:pt modelId="{D846EDDB-419E-4646-85A4-E293314A60B0}" type="pres">
      <dgm:prSet presAssocID="{E7849A51-A011-49B0-A11F-52BD962647BC}" presName="sibTrans" presStyleLbl="sibTrans2D1" presStyleIdx="0" presStyleCnt="4"/>
      <dgm:spPr/>
    </dgm:pt>
    <dgm:pt modelId="{C7D67220-F06D-4339-B778-FCC23733877D}" type="pres">
      <dgm:prSet presAssocID="{3B00A7F8-CD21-446E-9DCA-C168A8D6CBFF}" presName="node" presStyleLbl="node1" presStyleIdx="1" presStyleCnt="4">
        <dgm:presLayoutVars>
          <dgm:bulletEnabled val="1"/>
        </dgm:presLayoutVars>
      </dgm:prSet>
      <dgm:spPr/>
    </dgm:pt>
    <dgm:pt modelId="{43682CC9-5175-4C0D-A998-E20D32396E72}" type="pres">
      <dgm:prSet presAssocID="{3B00A7F8-CD21-446E-9DCA-C168A8D6CBFF}" presName="dummy" presStyleCnt="0"/>
      <dgm:spPr/>
    </dgm:pt>
    <dgm:pt modelId="{11604A5C-0335-406B-841C-7C53D45CC9CE}" type="pres">
      <dgm:prSet presAssocID="{6E7CC336-89A5-4D60-969C-EC11E6798833}" presName="sibTrans" presStyleLbl="sibTrans2D1" presStyleIdx="1" presStyleCnt="4"/>
      <dgm:spPr/>
    </dgm:pt>
    <dgm:pt modelId="{7483FEAA-159F-404F-ABD8-0EB673EBE3E6}" type="pres">
      <dgm:prSet presAssocID="{096A5353-988E-4CA5-8F00-EFAEEDD4CE70}" presName="node" presStyleLbl="node1" presStyleIdx="2" presStyleCnt="4">
        <dgm:presLayoutVars>
          <dgm:bulletEnabled val="1"/>
        </dgm:presLayoutVars>
      </dgm:prSet>
      <dgm:spPr/>
    </dgm:pt>
    <dgm:pt modelId="{743B9688-0EEE-46C3-8B82-397AC3DE7EC8}" type="pres">
      <dgm:prSet presAssocID="{096A5353-988E-4CA5-8F00-EFAEEDD4CE70}" presName="dummy" presStyleCnt="0"/>
      <dgm:spPr/>
    </dgm:pt>
    <dgm:pt modelId="{57E91521-20A7-4AD3-91D7-803252C426A7}" type="pres">
      <dgm:prSet presAssocID="{E10AAB5B-49A5-42BE-83B6-0C8E5441E5C6}" presName="sibTrans" presStyleLbl="sibTrans2D1" presStyleIdx="2" presStyleCnt="4"/>
      <dgm:spPr/>
    </dgm:pt>
    <dgm:pt modelId="{65E00C03-9F77-4378-87D5-7CEBF1856367}" type="pres">
      <dgm:prSet presAssocID="{5172EB0F-95C1-4CB3-A6BF-4D175C8FC6BC}" presName="node" presStyleLbl="node1" presStyleIdx="3" presStyleCnt="4">
        <dgm:presLayoutVars>
          <dgm:bulletEnabled val="1"/>
        </dgm:presLayoutVars>
      </dgm:prSet>
      <dgm:spPr/>
    </dgm:pt>
    <dgm:pt modelId="{DCAE8780-B156-4F77-83AF-D07064D65641}" type="pres">
      <dgm:prSet presAssocID="{5172EB0F-95C1-4CB3-A6BF-4D175C8FC6BC}" presName="dummy" presStyleCnt="0"/>
      <dgm:spPr/>
    </dgm:pt>
    <dgm:pt modelId="{2CF7B098-341F-4CED-B12E-F7643CE86C77}" type="pres">
      <dgm:prSet presAssocID="{87101792-C45A-416D-B933-055DF8BC1348}" presName="sibTrans" presStyleLbl="sibTrans2D1" presStyleIdx="3" presStyleCnt="4"/>
      <dgm:spPr/>
    </dgm:pt>
  </dgm:ptLst>
  <dgm:cxnLst>
    <dgm:cxn modelId="{D3A6B216-7C5D-42D4-8363-FDBF034488BB}" type="presOf" srcId="{E73A4C96-D4C6-4507-BDC6-DED841DD3D4D}" destId="{3B360CA7-B802-4281-A756-8A13CDC42E8F}" srcOrd="0" destOrd="0" presId="urn:microsoft.com/office/officeart/2005/8/layout/radial6"/>
    <dgm:cxn modelId="{A9C00C26-8E1D-4E18-A2C8-529D1A5F8ECD}" srcId="{22E0CD82-CD2A-4ACC-AB7B-515AB25A1DCD}" destId="{3B00A7F8-CD21-446E-9DCA-C168A8D6CBFF}" srcOrd="1" destOrd="0" parTransId="{E538C195-9886-4103-B5AF-BD41D8D85392}" sibTransId="{6E7CC336-89A5-4D60-969C-EC11E6798833}"/>
    <dgm:cxn modelId="{11D05F37-F2C2-4BEC-8431-4597B5C2404E}" srcId="{22E0CD82-CD2A-4ACC-AB7B-515AB25A1DCD}" destId="{5172EB0F-95C1-4CB3-A6BF-4D175C8FC6BC}" srcOrd="3" destOrd="0" parTransId="{8DC7CF17-0EDB-42DA-BBCC-F6E2BCC5127D}" sibTransId="{87101792-C45A-416D-B933-055DF8BC1348}"/>
    <dgm:cxn modelId="{6E3C9E43-665A-4CC8-A9E9-4F5E1295C6A7}" srcId="{22E0CD82-CD2A-4ACC-AB7B-515AB25A1DCD}" destId="{096A5353-988E-4CA5-8F00-EFAEEDD4CE70}" srcOrd="2" destOrd="0" parTransId="{7D437C13-1FF6-44D5-97D9-1F6CCD195976}" sibTransId="{E10AAB5B-49A5-42BE-83B6-0C8E5441E5C6}"/>
    <dgm:cxn modelId="{C7999D6A-DC2A-4D99-A18D-CCB77BA1A78E}" type="presOf" srcId="{22E0CD82-CD2A-4ACC-AB7B-515AB25A1DCD}" destId="{45747619-F06F-4CE4-A0EF-CDD549141072}" srcOrd="0" destOrd="0" presId="urn:microsoft.com/office/officeart/2005/8/layout/radial6"/>
    <dgm:cxn modelId="{287A534E-F316-401E-A9E7-7B974B92FCB5}" srcId="{E5BA958C-AC50-41F6-A21C-0C6139C1F03A}" destId="{22E0CD82-CD2A-4ACC-AB7B-515AB25A1DCD}" srcOrd="0" destOrd="0" parTransId="{87D39A09-615E-4446-B612-A86BA07285EA}" sibTransId="{2CD7A1F9-3C89-4EF1-BB5C-AEB66B34D13E}"/>
    <dgm:cxn modelId="{236A8D7F-D42A-415D-B74B-8BC9FC92C899}" type="presOf" srcId="{E10AAB5B-49A5-42BE-83B6-0C8E5441E5C6}" destId="{57E91521-20A7-4AD3-91D7-803252C426A7}" srcOrd="0" destOrd="0" presId="urn:microsoft.com/office/officeart/2005/8/layout/radial6"/>
    <dgm:cxn modelId="{A9EB7A97-2B11-4517-B507-90C0104689F6}" type="presOf" srcId="{096A5353-988E-4CA5-8F00-EFAEEDD4CE70}" destId="{7483FEAA-159F-404F-ABD8-0EB673EBE3E6}" srcOrd="0" destOrd="0" presId="urn:microsoft.com/office/officeart/2005/8/layout/radial6"/>
    <dgm:cxn modelId="{1146AB98-3CDF-4D85-876B-A5E13C0E136D}" type="presOf" srcId="{5172EB0F-95C1-4CB3-A6BF-4D175C8FC6BC}" destId="{65E00C03-9F77-4378-87D5-7CEBF1856367}" srcOrd="0" destOrd="0" presId="urn:microsoft.com/office/officeart/2005/8/layout/radial6"/>
    <dgm:cxn modelId="{DC94A6AC-71D0-4C05-81B1-194FEB38B2AF}" type="presOf" srcId="{87101792-C45A-416D-B933-055DF8BC1348}" destId="{2CF7B098-341F-4CED-B12E-F7643CE86C77}" srcOrd="0" destOrd="0" presId="urn:microsoft.com/office/officeart/2005/8/layout/radial6"/>
    <dgm:cxn modelId="{A5FCF7AD-74AD-47B2-A20F-E2DD103FA1D7}" srcId="{22E0CD82-CD2A-4ACC-AB7B-515AB25A1DCD}" destId="{E73A4C96-D4C6-4507-BDC6-DED841DD3D4D}" srcOrd="0" destOrd="0" parTransId="{E8C54DBB-B164-4653-B7F4-3EE53B6C72A9}" sibTransId="{E7849A51-A011-49B0-A11F-52BD962647BC}"/>
    <dgm:cxn modelId="{D01E99B5-A04C-4B1F-B113-7615F056EE1A}" type="presOf" srcId="{6E7CC336-89A5-4D60-969C-EC11E6798833}" destId="{11604A5C-0335-406B-841C-7C53D45CC9CE}" srcOrd="0" destOrd="0" presId="urn:microsoft.com/office/officeart/2005/8/layout/radial6"/>
    <dgm:cxn modelId="{B35101CA-D191-41B0-8788-7C1E864D36D2}" type="presOf" srcId="{3B00A7F8-CD21-446E-9DCA-C168A8D6CBFF}" destId="{C7D67220-F06D-4339-B778-FCC23733877D}" srcOrd="0" destOrd="0" presId="urn:microsoft.com/office/officeart/2005/8/layout/radial6"/>
    <dgm:cxn modelId="{086380CD-EC51-447A-AFB0-4F5B23D354AE}" type="presOf" srcId="{E5BA958C-AC50-41F6-A21C-0C6139C1F03A}" destId="{E8FCB187-6573-491D-9E39-FA655C360197}" srcOrd="0" destOrd="0" presId="urn:microsoft.com/office/officeart/2005/8/layout/radial6"/>
    <dgm:cxn modelId="{73D198E8-FCB8-4639-AFEA-A771365AC6AC}" type="presOf" srcId="{E7849A51-A011-49B0-A11F-52BD962647BC}" destId="{D846EDDB-419E-4646-85A4-E293314A60B0}" srcOrd="0" destOrd="0" presId="urn:microsoft.com/office/officeart/2005/8/layout/radial6"/>
    <dgm:cxn modelId="{33B1265A-FBB8-4CE2-B21B-24D033401AFE}" type="presParOf" srcId="{E8FCB187-6573-491D-9E39-FA655C360197}" destId="{45747619-F06F-4CE4-A0EF-CDD549141072}" srcOrd="0" destOrd="0" presId="urn:microsoft.com/office/officeart/2005/8/layout/radial6"/>
    <dgm:cxn modelId="{FB0A2FA0-4283-4C31-8133-8609CB5673A6}" type="presParOf" srcId="{E8FCB187-6573-491D-9E39-FA655C360197}" destId="{3B360CA7-B802-4281-A756-8A13CDC42E8F}" srcOrd="1" destOrd="0" presId="urn:microsoft.com/office/officeart/2005/8/layout/radial6"/>
    <dgm:cxn modelId="{C920D4AA-97ED-433F-8C88-3243311274D2}" type="presParOf" srcId="{E8FCB187-6573-491D-9E39-FA655C360197}" destId="{98F85149-8BC5-475E-9019-F8CF8DA81469}" srcOrd="2" destOrd="0" presId="urn:microsoft.com/office/officeart/2005/8/layout/radial6"/>
    <dgm:cxn modelId="{8F4E2DB1-CD60-4A03-90CE-57AAF50AF889}" type="presParOf" srcId="{E8FCB187-6573-491D-9E39-FA655C360197}" destId="{D846EDDB-419E-4646-85A4-E293314A60B0}" srcOrd="3" destOrd="0" presId="urn:microsoft.com/office/officeart/2005/8/layout/radial6"/>
    <dgm:cxn modelId="{E4B94381-223B-494B-88DB-776FA65344E4}" type="presParOf" srcId="{E8FCB187-6573-491D-9E39-FA655C360197}" destId="{C7D67220-F06D-4339-B778-FCC23733877D}" srcOrd="4" destOrd="0" presId="urn:microsoft.com/office/officeart/2005/8/layout/radial6"/>
    <dgm:cxn modelId="{D124B6A1-D8AA-4ADE-8E7F-A2FFD1F1744D}" type="presParOf" srcId="{E8FCB187-6573-491D-9E39-FA655C360197}" destId="{43682CC9-5175-4C0D-A998-E20D32396E72}" srcOrd="5" destOrd="0" presId="urn:microsoft.com/office/officeart/2005/8/layout/radial6"/>
    <dgm:cxn modelId="{C2684BEC-61A3-4B1D-A2AF-4311AB5252C5}" type="presParOf" srcId="{E8FCB187-6573-491D-9E39-FA655C360197}" destId="{11604A5C-0335-406B-841C-7C53D45CC9CE}" srcOrd="6" destOrd="0" presId="urn:microsoft.com/office/officeart/2005/8/layout/radial6"/>
    <dgm:cxn modelId="{2C26378D-91CA-4483-872F-103F3D97069C}" type="presParOf" srcId="{E8FCB187-6573-491D-9E39-FA655C360197}" destId="{7483FEAA-159F-404F-ABD8-0EB673EBE3E6}" srcOrd="7" destOrd="0" presId="urn:microsoft.com/office/officeart/2005/8/layout/radial6"/>
    <dgm:cxn modelId="{1083D524-E349-4416-A883-7863F855CADD}" type="presParOf" srcId="{E8FCB187-6573-491D-9E39-FA655C360197}" destId="{743B9688-0EEE-46C3-8B82-397AC3DE7EC8}" srcOrd="8" destOrd="0" presId="urn:microsoft.com/office/officeart/2005/8/layout/radial6"/>
    <dgm:cxn modelId="{6D6D23E3-BD4C-4EED-903D-826D2401447A}" type="presParOf" srcId="{E8FCB187-6573-491D-9E39-FA655C360197}" destId="{57E91521-20A7-4AD3-91D7-803252C426A7}" srcOrd="9" destOrd="0" presId="urn:microsoft.com/office/officeart/2005/8/layout/radial6"/>
    <dgm:cxn modelId="{B4725EAC-E238-4BCC-88A2-35CB01507D00}" type="presParOf" srcId="{E8FCB187-6573-491D-9E39-FA655C360197}" destId="{65E00C03-9F77-4378-87D5-7CEBF1856367}" srcOrd="10" destOrd="0" presId="urn:microsoft.com/office/officeart/2005/8/layout/radial6"/>
    <dgm:cxn modelId="{7683EC21-EDEC-4950-AD0C-D4C2AD09EA73}" type="presParOf" srcId="{E8FCB187-6573-491D-9E39-FA655C360197}" destId="{DCAE8780-B156-4F77-83AF-D07064D65641}" srcOrd="11" destOrd="0" presId="urn:microsoft.com/office/officeart/2005/8/layout/radial6"/>
    <dgm:cxn modelId="{45F38CC8-A67D-4D35-AB00-30A6B146AFF0}" type="presParOf" srcId="{E8FCB187-6573-491D-9E39-FA655C360197}" destId="{2CF7B098-341F-4CED-B12E-F7643CE86C7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7B098-341F-4CED-B12E-F7643CE86C77}">
      <dsp:nvSpPr>
        <dsp:cNvPr id="0" name=""/>
        <dsp:cNvSpPr/>
      </dsp:nvSpPr>
      <dsp:spPr>
        <a:xfrm>
          <a:off x="2229242" y="529751"/>
          <a:ext cx="3526351" cy="3526351"/>
        </a:xfrm>
        <a:prstGeom prst="blockArc">
          <a:avLst>
            <a:gd name="adj1" fmla="val 10800000"/>
            <a:gd name="adj2" fmla="val 16200000"/>
            <a:gd name="adj3" fmla="val 4642"/>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57E91521-20A7-4AD3-91D7-803252C426A7}">
      <dsp:nvSpPr>
        <dsp:cNvPr id="0" name=""/>
        <dsp:cNvSpPr/>
      </dsp:nvSpPr>
      <dsp:spPr>
        <a:xfrm>
          <a:off x="2229242" y="529751"/>
          <a:ext cx="3526351" cy="3526351"/>
        </a:xfrm>
        <a:prstGeom prst="blockArc">
          <a:avLst>
            <a:gd name="adj1" fmla="val 5400000"/>
            <a:gd name="adj2" fmla="val 10800000"/>
            <a:gd name="adj3" fmla="val 4642"/>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1604A5C-0335-406B-841C-7C53D45CC9CE}">
      <dsp:nvSpPr>
        <dsp:cNvPr id="0" name=""/>
        <dsp:cNvSpPr/>
      </dsp:nvSpPr>
      <dsp:spPr>
        <a:xfrm>
          <a:off x="2229242" y="529751"/>
          <a:ext cx="3526351" cy="3526351"/>
        </a:xfrm>
        <a:prstGeom prst="blockArc">
          <a:avLst>
            <a:gd name="adj1" fmla="val 0"/>
            <a:gd name="adj2" fmla="val 5400000"/>
            <a:gd name="adj3" fmla="val 4642"/>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846EDDB-419E-4646-85A4-E293314A60B0}">
      <dsp:nvSpPr>
        <dsp:cNvPr id="0" name=""/>
        <dsp:cNvSpPr/>
      </dsp:nvSpPr>
      <dsp:spPr>
        <a:xfrm>
          <a:off x="2229242" y="529751"/>
          <a:ext cx="3526351" cy="3526351"/>
        </a:xfrm>
        <a:prstGeom prst="blockArc">
          <a:avLst>
            <a:gd name="adj1" fmla="val 16200000"/>
            <a:gd name="adj2" fmla="val 0"/>
            <a:gd name="adj3" fmla="val 4642"/>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45747619-F06F-4CE4-A0EF-CDD549141072}">
      <dsp:nvSpPr>
        <dsp:cNvPr id="0" name=""/>
        <dsp:cNvSpPr/>
      </dsp:nvSpPr>
      <dsp:spPr>
        <a:xfrm>
          <a:off x="3180483" y="1480992"/>
          <a:ext cx="1623869" cy="1623869"/>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i="1" u="sng" kern="1200" dirty="0"/>
            <a:t>User end</a:t>
          </a:r>
        </a:p>
      </dsp:txBody>
      <dsp:txXfrm>
        <a:off x="3418293" y="1718802"/>
        <a:ext cx="1148249" cy="1148249"/>
      </dsp:txXfrm>
    </dsp:sp>
    <dsp:sp modelId="{3B360CA7-B802-4281-A756-8A13CDC42E8F}">
      <dsp:nvSpPr>
        <dsp:cNvPr id="0" name=""/>
        <dsp:cNvSpPr/>
      </dsp:nvSpPr>
      <dsp:spPr>
        <a:xfrm>
          <a:off x="3424063" y="2318"/>
          <a:ext cx="1136708" cy="113670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1" u="sng" kern="1200" dirty="0"/>
            <a:t>Home</a:t>
          </a:r>
        </a:p>
      </dsp:txBody>
      <dsp:txXfrm>
        <a:off x="3590530" y="168785"/>
        <a:ext cx="803774" cy="803774"/>
      </dsp:txXfrm>
    </dsp:sp>
    <dsp:sp modelId="{C7D67220-F06D-4339-B778-FCC23733877D}">
      <dsp:nvSpPr>
        <dsp:cNvPr id="0" name=""/>
        <dsp:cNvSpPr/>
      </dsp:nvSpPr>
      <dsp:spPr>
        <a:xfrm>
          <a:off x="5146318" y="1724572"/>
          <a:ext cx="1136708" cy="113670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1" u="sng" kern="1200" dirty="0"/>
            <a:t>Products</a:t>
          </a:r>
        </a:p>
      </dsp:txBody>
      <dsp:txXfrm>
        <a:off x="5312785" y="1891039"/>
        <a:ext cx="803774" cy="803774"/>
      </dsp:txXfrm>
    </dsp:sp>
    <dsp:sp modelId="{7483FEAA-159F-404F-ABD8-0EB673EBE3E6}">
      <dsp:nvSpPr>
        <dsp:cNvPr id="0" name=""/>
        <dsp:cNvSpPr/>
      </dsp:nvSpPr>
      <dsp:spPr>
        <a:xfrm>
          <a:off x="3424063" y="3446827"/>
          <a:ext cx="1136708" cy="113670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1" u="sng" kern="1200" dirty="0"/>
            <a:t>About Us</a:t>
          </a:r>
        </a:p>
      </dsp:txBody>
      <dsp:txXfrm>
        <a:off x="3590530" y="3613294"/>
        <a:ext cx="803774" cy="803774"/>
      </dsp:txXfrm>
    </dsp:sp>
    <dsp:sp modelId="{65E00C03-9F77-4378-87D5-7CEBF1856367}">
      <dsp:nvSpPr>
        <dsp:cNvPr id="0" name=""/>
        <dsp:cNvSpPr/>
      </dsp:nvSpPr>
      <dsp:spPr>
        <a:xfrm>
          <a:off x="1701809" y="1724572"/>
          <a:ext cx="1136708" cy="113670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1" u="sng" kern="1200" dirty="0"/>
            <a:t>Contact us</a:t>
          </a:r>
        </a:p>
      </dsp:txBody>
      <dsp:txXfrm>
        <a:off x="1868276" y="1891039"/>
        <a:ext cx="803774" cy="80377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371601"/>
            <a:ext cx="8825658" cy="1147490"/>
          </a:xfrm>
        </p:spPr>
        <p:txBody>
          <a:bodyPr/>
          <a:lstStyle/>
          <a:p>
            <a:r>
              <a:rPr lang="en-US" b="1" i="1" dirty="0"/>
              <a:t>E-PROJECT…….! </a:t>
            </a:r>
          </a:p>
        </p:txBody>
      </p:sp>
      <p:sp>
        <p:nvSpPr>
          <p:cNvPr id="3" name="Subtitle 2"/>
          <p:cNvSpPr>
            <a:spLocks noGrp="1"/>
          </p:cNvSpPr>
          <p:nvPr>
            <p:ph type="subTitle" idx="1"/>
          </p:nvPr>
        </p:nvSpPr>
        <p:spPr>
          <a:xfrm>
            <a:off x="1154955" y="2851598"/>
            <a:ext cx="8825658" cy="861420"/>
          </a:xfrm>
        </p:spPr>
        <p:txBody>
          <a:bodyPr>
            <a:normAutofit/>
          </a:bodyPr>
          <a:lstStyle/>
          <a:p>
            <a:r>
              <a:rPr lang="en-US" sz="3600" b="1" i="1" dirty="0"/>
              <a:t>Wilson sporting goods</a:t>
            </a:r>
            <a:endParaRPr lang="en-US" sz="3600" dirty="0"/>
          </a:p>
        </p:txBody>
      </p:sp>
      <p:sp>
        <p:nvSpPr>
          <p:cNvPr id="4" name="TextBox 3"/>
          <p:cNvSpPr txBox="1"/>
          <p:nvPr/>
        </p:nvSpPr>
        <p:spPr>
          <a:xfrm>
            <a:off x="10571018" y="471055"/>
            <a:ext cx="471054" cy="369332"/>
          </a:xfrm>
          <a:prstGeom prst="rect">
            <a:avLst/>
          </a:prstGeom>
          <a:noFill/>
        </p:spPr>
        <p:txBody>
          <a:bodyPr wrap="square" rtlCol="0">
            <a:spAutoFit/>
          </a:bodyPr>
          <a:lstStyle/>
          <a:p>
            <a:r>
              <a:rPr lang="en-US" b="1" i="1" u="sng" dirty="0">
                <a:solidFill>
                  <a:schemeClr val="bg1"/>
                </a:solidFill>
              </a:rPr>
              <a:t>01</a:t>
            </a:r>
          </a:p>
        </p:txBody>
      </p:sp>
      <p:pic>
        <p:nvPicPr>
          <p:cNvPr id="6" name="Picture 5">
            <a:extLst>
              <a:ext uri="{FF2B5EF4-FFF2-40B4-BE49-F238E27FC236}">
                <a16:creationId xmlns:a16="http://schemas.microsoft.com/office/drawing/2014/main" id="{F40B9A69-9570-4396-A849-685DAD123BD6}"/>
              </a:ext>
            </a:extLst>
          </p:cNvPr>
          <p:cNvPicPr>
            <a:picLocks noChangeAspect="1"/>
          </p:cNvPicPr>
          <p:nvPr/>
        </p:nvPicPr>
        <p:blipFill>
          <a:blip r:embed="rId2"/>
          <a:stretch>
            <a:fillRect/>
          </a:stretch>
        </p:blipFill>
        <p:spPr>
          <a:xfrm>
            <a:off x="7482509" y="2293454"/>
            <a:ext cx="4762500" cy="4762500"/>
          </a:xfrm>
          <a:prstGeom prst="rect">
            <a:avLst/>
          </a:prstGeom>
        </p:spPr>
      </p:pic>
    </p:spTree>
    <p:extLst>
      <p:ext uri="{BB962C8B-B14F-4D97-AF65-F5344CB8AC3E}">
        <p14:creationId xmlns:p14="http://schemas.microsoft.com/office/powerpoint/2010/main" val="267366054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8700" y="955963"/>
            <a:ext cx="10053372" cy="4973782"/>
          </a:xfrm>
        </p:spPr>
        <p:txBody>
          <a:bodyPr/>
          <a:lstStyle/>
          <a:p>
            <a:endParaRPr lang="en-US" b="1" i="1" u="sng"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b="1" i="1" u="sng"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b="1" i="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Faculty Name </a:t>
            </a:r>
            <a:r>
              <a:rPr lang="en-US" b="1" i="1" dirty="0">
                <a:latin typeface="Arial Unicode MS" panose="020B0604020202020204" pitchFamily="34" charset="-128"/>
                <a:ea typeface="Arial Unicode MS" panose="020B0604020202020204" pitchFamily="34" charset="-128"/>
                <a:cs typeface="Arial Unicode MS" panose="020B0604020202020204" pitchFamily="34" charset="-128"/>
              </a:rPr>
              <a:t>: Miss </a:t>
            </a:r>
            <a:r>
              <a:rPr lang="en-US" b="1" i="1" dirty="0" err="1">
                <a:latin typeface="Arial Unicode MS" panose="020B0604020202020204" pitchFamily="34" charset="-128"/>
                <a:ea typeface="Arial Unicode MS" panose="020B0604020202020204" pitchFamily="34" charset="-128"/>
                <a:cs typeface="Arial Unicode MS" panose="020B0604020202020204" pitchFamily="34" charset="-128"/>
              </a:rPr>
              <a:t>Nashmia</a:t>
            </a:r>
            <a:r>
              <a:rPr lang="en-US" b="1" i="1" dirty="0">
                <a:latin typeface="Arial Unicode MS" panose="020B0604020202020204" pitchFamily="34" charset="-128"/>
                <a:ea typeface="Arial Unicode MS" panose="020B0604020202020204" pitchFamily="34" charset="-128"/>
                <a:cs typeface="Arial Unicode MS" panose="020B0604020202020204" pitchFamily="34" charset="-128"/>
              </a:rPr>
              <a:t> Khan</a:t>
            </a:r>
          </a:p>
          <a:p>
            <a:endParaRPr lang="en-US" b="1" i="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b="1" i="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Coordinator Name</a:t>
            </a:r>
            <a:r>
              <a:rPr lang="en-US" b="1" i="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i="1" dirty="0">
                <a:latin typeface="Arial Unicode MS" panose="020B0604020202020204" pitchFamily="34" charset="-128"/>
                <a:ea typeface="Arial Unicode MS" panose="020B0604020202020204" pitchFamily="34" charset="-128"/>
                <a:cs typeface="Arial Unicode MS" panose="020B0604020202020204" pitchFamily="34" charset="-128"/>
              </a:rPr>
              <a:t>: Miss </a:t>
            </a:r>
            <a:r>
              <a:rPr lang="en-US" b="1" i="1" dirty="0" err="1">
                <a:latin typeface="Arial Unicode MS" panose="020B0604020202020204" pitchFamily="34" charset="-128"/>
                <a:ea typeface="Arial Unicode MS" panose="020B0604020202020204" pitchFamily="34" charset="-128"/>
                <a:cs typeface="Arial Unicode MS" panose="020B0604020202020204" pitchFamily="34" charset="-128"/>
              </a:rPr>
              <a:t>Madiha</a:t>
            </a:r>
            <a:r>
              <a:rPr lang="en-US" b="1" i="1" dirty="0">
                <a:latin typeface="Arial Unicode MS" panose="020B0604020202020204" pitchFamily="34" charset="-128"/>
                <a:ea typeface="Arial Unicode MS" panose="020B0604020202020204" pitchFamily="34" charset="-128"/>
                <a:cs typeface="Arial Unicode MS" panose="020B0604020202020204" pitchFamily="34" charset="-128"/>
              </a:rPr>
              <a:t> Fatima </a:t>
            </a:r>
            <a:br>
              <a:rPr lang="en-US" b="1" i="1"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b="1" i="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b="1" i="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Batch  Code </a:t>
            </a:r>
            <a:r>
              <a:rPr lang="en-US" b="1" i="1" dirty="0">
                <a:latin typeface="Arial Unicode MS" panose="020B0604020202020204" pitchFamily="34" charset="-128"/>
                <a:ea typeface="Arial Unicode MS" panose="020B0604020202020204" pitchFamily="34" charset="-128"/>
                <a:cs typeface="Arial Unicode MS" panose="020B0604020202020204" pitchFamily="34" charset="-128"/>
              </a:rPr>
              <a:t>: 2305f1</a:t>
            </a:r>
            <a:br>
              <a:rPr lang="en-US" b="1" i="1"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b="1" i="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b="1" i="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Students Name </a:t>
            </a:r>
            <a:r>
              <a:rPr lang="en-US" b="1" i="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i="1" dirty="0">
                <a:latin typeface="Arial Unicode MS" panose="020B0604020202020204" pitchFamily="34" charset="-128"/>
                <a:ea typeface="Arial Unicode MS" panose="020B0604020202020204" pitchFamily="34" charset="-128"/>
                <a:cs typeface="Arial Unicode MS" panose="020B0604020202020204" pitchFamily="34" charset="-128"/>
              </a:rPr>
              <a:t>Nehal </a:t>
            </a:r>
            <a:r>
              <a:rPr lang="en-US" b="1" i="1" dirty="0" err="1">
                <a:latin typeface="Arial Unicode MS" panose="020B0604020202020204" pitchFamily="34" charset="-128"/>
                <a:ea typeface="Arial Unicode MS" panose="020B0604020202020204" pitchFamily="34" charset="-128"/>
                <a:cs typeface="Arial Unicode MS" panose="020B0604020202020204" pitchFamily="34" charset="-128"/>
              </a:rPr>
              <a:t>aleem</a:t>
            </a:r>
            <a:r>
              <a:rPr lang="en-US" b="1" i="1" dirty="0">
                <a:latin typeface="Arial Unicode MS" panose="020B0604020202020204" pitchFamily="34" charset="-128"/>
                <a:ea typeface="Arial Unicode MS" panose="020B0604020202020204" pitchFamily="34" charset="-128"/>
                <a:cs typeface="Arial Unicode MS" panose="020B0604020202020204" pitchFamily="34" charset="-128"/>
              </a:rPr>
              <a:t>, AMIN BULAQI, FAHAD SHEIKH, SAMEER MALIK </a:t>
            </a:r>
          </a:p>
          <a:p>
            <a:endParaRPr lang="en-US" dirty="0"/>
          </a:p>
          <a:p>
            <a:endParaRPr lang="en-US" dirty="0"/>
          </a:p>
        </p:txBody>
      </p:sp>
      <p:sp>
        <p:nvSpPr>
          <p:cNvPr id="4" name="TextBox 3"/>
          <p:cNvSpPr txBox="1"/>
          <p:nvPr/>
        </p:nvSpPr>
        <p:spPr>
          <a:xfrm>
            <a:off x="10571018" y="471055"/>
            <a:ext cx="471054" cy="369332"/>
          </a:xfrm>
          <a:prstGeom prst="rect">
            <a:avLst/>
          </a:prstGeom>
          <a:noFill/>
        </p:spPr>
        <p:txBody>
          <a:bodyPr wrap="square" rtlCol="0">
            <a:spAutoFit/>
          </a:bodyPr>
          <a:lstStyle/>
          <a:p>
            <a:r>
              <a:rPr lang="en-US" b="1" i="1" u="sng" dirty="0">
                <a:solidFill>
                  <a:schemeClr val="bg1"/>
                </a:solidFill>
              </a:rPr>
              <a:t>02</a:t>
            </a:r>
          </a:p>
        </p:txBody>
      </p:sp>
    </p:spTree>
    <p:extLst>
      <p:ext uri="{BB962C8B-B14F-4D97-AF65-F5344CB8AC3E}">
        <p14:creationId xmlns:p14="http://schemas.microsoft.com/office/powerpoint/2010/main" val="36317629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27245" y="1161343"/>
            <a:ext cx="9125119" cy="4560584"/>
          </a:xfrm>
        </p:spPr>
        <p:txBody>
          <a:bodyPr>
            <a:normAutofit fontScale="77500" lnSpcReduction="20000"/>
          </a:bodyPr>
          <a:lstStyle/>
          <a:p>
            <a:r>
              <a:rPr lang="en-US" sz="3200" b="1" i="1" u="sng" dirty="0">
                <a:latin typeface="Arial Unicode MS" panose="020B0604020202020204" pitchFamily="34" charset="-128"/>
                <a:ea typeface="Arial Unicode MS" panose="020B0604020202020204" pitchFamily="34" charset="-128"/>
                <a:cs typeface="Arial Unicode MS" panose="020B0604020202020204" pitchFamily="34" charset="-128"/>
              </a:rPr>
              <a:t>E-Project</a:t>
            </a:r>
            <a:r>
              <a:rPr lang="en-US" sz="3200" b="1" i="1" u="sng" dirty="0">
                <a:latin typeface="Arial Rounded MT Bold" pitchFamily="34" charset="0"/>
              </a:rPr>
              <a:t>  Description</a:t>
            </a:r>
            <a:r>
              <a:rPr lang="en-US" sz="3200" b="1" i="1" dirty="0">
                <a:latin typeface="Arial Rounded MT Bold" pitchFamily="34" charset="0"/>
              </a:rPr>
              <a:t> :</a:t>
            </a:r>
          </a:p>
          <a:p>
            <a:pPr lvl="1" algn="l">
              <a:lnSpc>
                <a:spcPct val="150000"/>
              </a:lnSpc>
            </a:pPr>
            <a:r>
              <a:rPr lang="en-US" sz="3200" b="1" i="1" dirty="0">
                <a:solidFill>
                  <a:schemeClr val="bg1"/>
                </a:solidFill>
                <a:latin typeface="Arial Rounded MT Bold" pitchFamily="34" charset="0"/>
              </a:rPr>
              <a:t>WILSON SPORTING GOODS is selling various types of Sports Goods. The company advertises by distributing the pamphlets, advertising on television and so on. Due to rapid development in internet field, the company decides to launch a website where people will get all the information about the various products available with them easily.</a:t>
            </a:r>
          </a:p>
        </p:txBody>
      </p:sp>
      <p:sp>
        <p:nvSpPr>
          <p:cNvPr id="4" name="TextBox 3"/>
          <p:cNvSpPr txBox="1"/>
          <p:nvPr/>
        </p:nvSpPr>
        <p:spPr>
          <a:xfrm>
            <a:off x="10571018" y="471055"/>
            <a:ext cx="471054" cy="369332"/>
          </a:xfrm>
          <a:prstGeom prst="rect">
            <a:avLst/>
          </a:prstGeom>
          <a:noFill/>
        </p:spPr>
        <p:txBody>
          <a:bodyPr wrap="square" rtlCol="0">
            <a:spAutoFit/>
          </a:bodyPr>
          <a:lstStyle/>
          <a:p>
            <a:r>
              <a:rPr lang="en-US" b="1" i="1" u="sng" dirty="0">
                <a:solidFill>
                  <a:schemeClr val="bg1"/>
                </a:solidFill>
              </a:rPr>
              <a:t>03</a:t>
            </a:r>
          </a:p>
        </p:txBody>
      </p:sp>
    </p:spTree>
    <p:extLst>
      <p:ext uri="{BB962C8B-B14F-4D97-AF65-F5344CB8AC3E}">
        <p14:creationId xmlns:p14="http://schemas.microsoft.com/office/powerpoint/2010/main" val="12019564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6666" y="602673"/>
            <a:ext cx="9739746" cy="5652653"/>
          </a:xfrm>
        </p:spPr>
        <p:txBody>
          <a:bodyPr/>
          <a:lstStyle/>
          <a:p>
            <a:r>
              <a:rPr lang="en-US" sz="2800" b="1" i="1" u="sng" dirty="0">
                <a:latin typeface="Arial Rounded MT Bold" pitchFamily="34" charset="0"/>
              </a:rPr>
              <a:t>This </a:t>
            </a:r>
            <a:r>
              <a:rPr lang="en-US" sz="2800" b="1" i="1" u="sng" dirty="0">
                <a:latin typeface="Arial Unicode MS" panose="020B0604020202020204" pitchFamily="34" charset="-128"/>
                <a:ea typeface="Arial Unicode MS" panose="020B0604020202020204" pitchFamily="34" charset="-128"/>
                <a:cs typeface="Arial Unicode MS" panose="020B0604020202020204" pitchFamily="34" charset="-128"/>
              </a:rPr>
              <a:t>is</a:t>
            </a:r>
            <a:r>
              <a:rPr lang="en-US" sz="2800" b="1" i="1" u="sng" dirty="0">
                <a:latin typeface="Arial Rounded MT Bold" pitchFamily="34" charset="0"/>
              </a:rPr>
              <a:t> how our site-map looks</a:t>
            </a:r>
            <a:r>
              <a:rPr lang="en-US" sz="2800" b="1" i="1" dirty="0">
                <a:latin typeface="Arial Rounded MT Bold" pitchFamily="34" charset="0"/>
              </a:rPr>
              <a:t> :</a:t>
            </a:r>
            <a:endParaRPr lang="en-US" sz="2800" b="1" i="1" dirty="0"/>
          </a:p>
        </p:txBody>
      </p:sp>
      <p:sp>
        <p:nvSpPr>
          <p:cNvPr id="4" name="TextBox 3"/>
          <p:cNvSpPr txBox="1"/>
          <p:nvPr/>
        </p:nvSpPr>
        <p:spPr>
          <a:xfrm>
            <a:off x="10571018" y="471055"/>
            <a:ext cx="471054" cy="369332"/>
          </a:xfrm>
          <a:prstGeom prst="rect">
            <a:avLst/>
          </a:prstGeom>
          <a:noFill/>
        </p:spPr>
        <p:txBody>
          <a:bodyPr wrap="square" rtlCol="0">
            <a:spAutoFit/>
          </a:bodyPr>
          <a:lstStyle/>
          <a:p>
            <a:r>
              <a:rPr lang="en-US" b="1" i="1" u="sng" dirty="0">
                <a:solidFill>
                  <a:schemeClr val="bg1"/>
                </a:solidFill>
              </a:rPr>
              <a:t>04</a:t>
            </a:r>
          </a:p>
        </p:txBody>
      </p:sp>
      <p:sp>
        <p:nvSpPr>
          <p:cNvPr id="8" name="TextBox 7"/>
          <p:cNvSpPr txBox="1"/>
          <p:nvPr/>
        </p:nvSpPr>
        <p:spPr>
          <a:xfrm>
            <a:off x="10571018" y="471055"/>
            <a:ext cx="471054" cy="369332"/>
          </a:xfrm>
          <a:prstGeom prst="rect">
            <a:avLst/>
          </a:prstGeom>
          <a:noFill/>
        </p:spPr>
        <p:txBody>
          <a:bodyPr wrap="square" rtlCol="0">
            <a:spAutoFit/>
          </a:bodyPr>
          <a:lstStyle/>
          <a:p>
            <a:r>
              <a:rPr lang="en-US" b="1" i="1" u="sng" dirty="0">
                <a:solidFill>
                  <a:schemeClr val="bg1"/>
                </a:solidFill>
              </a:rPr>
              <a:t>06</a:t>
            </a:r>
          </a:p>
        </p:txBody>
      </p:sp>
      <p:sp>
        <p:nvSpPr>
          <p:cNvPr id="9" name="Oval 8"/>
          <p:cNvSpPr/>
          <p:nvPr/>
        </p:nvSpPr>
        <p:spPr>
          <a:xfrm>
            <a:off x="4733841" y="1551710"/>
            <a:ext cx="1967346" cy="955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Clothes</a:t>
            </a:r>
          </a:p>
        </p:txBody>
      </p:sp>
      <p:cxnSp>
        <p:nvCxnSpPr>
          <p:cNvPr id="10" name="Straight Arrow Connector 9"/>
          <p:cNvCxnSpPr>
            <a:cxnSpLocks/>
            <a:stCxn id="11" idx="0"/>
            <a:endCxn id="9" idx="4"/>
          </p:cNvCxnSpPr>
          <p:nvPr/>
        </p:nvCxnSpPr>
        <p:spPr>
          <a:xfrm flipV="1">
            <a:off x="5122220" y="2507674"/>
            <a:ext cx="595294" cy="10494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138547" y="3557152"/>
            <a:ext cx="1967346" cy="955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Home</a:t>
            </a:r>
            <a:endParaRPr lang="en-US" dirty="0"/>
          </a:p>
        </p:txBody>
      </p:sp>
      <p:sp>
        <p:nvSpPr>
          <p:cNvPr id="12" name="Oval 11"/>
          <p:cNvSpPr/>
          <p:nvPr/>
        </p:nvSpPr>
        <p:spPr>
          <a:xfrm>
            <a:off x="6629206" y="3546764"/>
            <a:ext cx="1967346" cy="955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Contact us</a:t>
            </a:r>
            <a:endParaRPr lang="en-US" dirty="0"/>
          </a:p>
        </p:txBody>
      </p:sp>
      <p:sp>
        <p:nvSpPr>
          <p:cNvPr id="13" name="Oval 12"/>
          <p:cNvSpPr/>
          <p:nvPr/>
        </p:nvSpPr>
        <p:spPr>
          <a:xfrm>
            <a:off x="1269297" y="3546764"/>
            <a:ext cx="1967346" cy="955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About us</a:t>
            </a:r>
            <a:endParaRPr lang="en-US" dirty="0"/>
          </a:p>
        </p:txBody>
      </p:sp>
      <p:sp>
        <p:nvSpPr>
          <p:cNvPr id="14" name="Oval 13"/>
          <p:cNvSpPr/>
          <p:nvPr/>
        </p:nvSpPr>
        <p:spPr>
          <a:xfrm>
            <a:off x="4733841" y="5223161"/>
            <a:ext cx="1967346" cy="955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Sports</a:t>
            </a:r>
            <a:endParaRPr lang="en-US" dirty="0"/>
          </a:p>
        </p:txBody>
      </p:sp>
      <p:cxnSp>
        <p:nvCxnSpPr>
          <p:cNvPr id="15" name="Straight Arrow Connector 14"/>
          <p:cNvCxnSpPr>
            <a:stCxn id="11" idx="4"/>
            <a:endCxn id="14" idx="0"/>
          </p:cNvCxnSpPr>
          <p:nvPr/>
        </p:nvCxnSpPr>
        <p:spPr>
          <a:xfrm>
            <a:off x="5122220" y="4513116"/>
            <a:ext cx="595294" cy="7100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endCxn id="12" idx="2"/>
          </p:cNvCxnSpPr>
          <p:nvPr/>
        </p:nvCxnSpPr>
        <p:spPr>
          <a:xfrm>
            <a:off x="6116588" y="4024745"/>
            <a:ext cx="512618"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13" idx="6"/>
          </p:cNvCxnSpPr>
          <p:nvPr/>
        </p:nvCxnSpPr>
        <p:spPr>
          <a:xfrm flipH="1" flipV="1">
            <a:off x="3236643" y="4024746"/>
            <a:ext cx="901904" cy="103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4" idx="6"/>
          </p:cNvCxnSpPr>
          <p:nvPr/>
        </p:nvCxnSpPr>
        <p:spPr>
          <a:xfrm>
            <a:off x="6701187" y="5701143"/>
            <a:ext cx="134288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2"/>
          </p:cNvCxnSpPr>
          <p:nvPr/>
        </p:nvCxnSpPr>
        <p:spPr>
          <a:xfrm flipH="1" flipV="1">
            <a:off x="3499837" y="5687287"/>
            <a:ext cx="1234004" cy="138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044070" y="5223161"/>
            <a:ext cx="1967346" cy="955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Adidas</a:t>
            </a:r>
            <a:endParaRPr lang="en-US" dirty="0"/>
          </a:p>
        </p:txBody>
      </p:sp>
      <p:sp>
        <p:nvSpPr>
          <p:cNvPr id="21" name="Oval 20"/>
          <p:cNvSpPr/>
          <p:nvPr/>
        </p:nvSpPr>
        <p:spPr>
          <a:xfrm>
            <a:off x="1532491" y="5195454"/>
            <a:ext cx="1967346" cy="955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Spalding</a:t>
            </a:r>
            <a:endParaRPr lang="en-US" dirty="0"/>
          </a:p>
        </p:txBody>
      </p:sp>
      <p:sp>
        <p:nvSpPr>
          <p:cNvPr id="2" name="Oval 1">
            <a:extLst>
              <a:ext uri="{FF2B5EF4-FFF2-40B4-BE49-F238E27FC236}">
                <a16:creationId xmlns:a16="http://schemas.microsoft.com/office/drawing/2014/main" id="{79E9DE6C-C69C-409E-99F9-7F110E14D0E3}"/>
              </a:ext>
            </a:extLst>
          </p:cNvPr>
          <p:cNvSpPr/>
          <p:nvPr/>
        </p:nvSpPr>
        <p:spPr>
          <a:xfrm>
            <a:off x="7541321" y="1491547"/>
            <a:ext cx="1477666" cy="107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Reebok</a:t>
            </a:r>
          </a:p>
        </p:txBody>
      </p:sp>
      <p:cxnSp>
        <p:nvCxnSpPr>
          <p:cNvPr id="6" name="Straight Arrow Connector 5">
            <a:extLst>
              <a:ext uri="{FF2B5EF4-FFF2-40B4-BE49-F238E27FC236}">
                <a16:creationId xmlns:a16="http://schemas.microsoft.com/office/drawing/2014/main" id="{982668F6-0222-462B-B9FD-DEA0A632275D}"/>
              </a:ext>
            </a:extLst>
          </p:cNvPr>
          <p:cNvCxnSpPr>
            <a:cxnSpLocks/>
            <a:stCxn id="9" idx="6"/>
            <a:endCxn id="2" idx="2"/>
          </p:cNvCxnSpPr>
          <p:nvPr/>
        </p:nvCxnSpPr>
        <p:spPr>
          <a:xfrm>
            <a:off x="6701187" y="2029692"/>
            <a:ext cx="840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B239CA9-5915-41CA-9420-09395F294F91}"/>
              </a:ext>
            </a:extLst>
          </p:cNvPr>
          <p:cNvSpPr/>
          <p:nvPr/>
        </p:nvSpPr>
        <p:spPr>
          <a:xfrm>
            <a:off x="2274659" y="1515305"/>
            <a:ext cx="1863888" cy="107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Nike</a:t>
            </a:r>
          </a:p>
        </p:txBody>
      </p:sp>
      <p:cxnSp>
        <p:nvCxnSpPr>
          <p:cNvPr id="24" name="Straight Arrow Connector 23">
            <a:extLst>
              <a:ext uri="{FF2B5EF4-FFF2-40B4-BE49-F238E27FC236}">
                <a16:creationId xmlns:a16="http://schemas.microsoft.com/office/drawing/2014/main" id="{8D58ACAF-69F5-4195-8579-2E2DFD3F7F1E}"/>
              </a:ext>
            </a:extLst>
          </p:cNvPr>
          <p:cNvCxnSpPr>
            <a:cxnSpLocks/>
            <a:stCxn id="9" idx="2"/>
            <a:endCxn id="22" idx="6"/>
          </p:cNvCxnSpPr>
          <p:nvPr/>
        </p:nvCxnSpPr>
        <p:spPr>
          <a:xfrm flipH="1">
            <a:off x="4138547" y="2029692"/>
            <a:ext cx="595294" cy="2225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5D3929E8-CC5F-44AA-85E8-65CC67D72CB7}"/>
              </a:ext>
            </a:extLst>
          </p:cNvPr>
          <p:cNvSpPr/>
          <p:nvPr/>
        </p:nvSpPr>
        <p:spPr>
          <a:xfrm>
            <a:off x="9074726" y="3546011"/>
            <a:ext cx="1967346" cy="955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Comparison</a:t>
            </a:r>
          </a:p>
        </p:txBody>
      </p:sp>
      <p:cxnSp>
        <p:nvCxnSpPr>
          <p:cNvPr id="45" name="Straight Arrow Connector 44">
            <a:extLst>
              <a:ext uri="{FF2B5EF4-FFF2-40B4-BE49-F238E27FC236}">
                <a16:creationId xmlns:a16="http://schemas.microsoft.com/office/drawing/2014/main" id="{6F96D5F6-0113-46BC-A00B-C46FD2C066D1}"/>
              </a:ext>
            </a:extLst>
          </p:cNvPr>
          <p:cNvCxnSpPr>
            <a:cxnSpLocks/>
            <a:stCxn id="12" idx="6"/>
          </p:cNvCxnSpPr>
          <p:nvPr/>
        </p:nvCxnSpPr>
        <p:spPr>
          <a:xfrm>
            <a:off x="8596552" y="4024746"/>
            <a:ext cx="478174" cy="103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6404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692727"/>
            <a:ext cx="8825658" cy="568037"/>
          </a:xfrm>
        </p:spPr>
        <p:txBody>
          <a:bodyPr>
            <a:normAutofit/>
          </a:bodyPr>
          <a:lstStyle/>
          <a:p>
            <a:r>
              <a:rPr lang="en-US" sz="2800" b="1" i="1" u="sng" dirty="0">
                <a:latin typeface="Arial Rounded MT Bold" pitchFamily="34" charset="0"/>
              </a:rPr>
              <a:t>Users are </a:t>
            </a:r>
            <a:r>
              <a:rPr lang="en-US" sz="2800" b="1" i="1" u="sng" dirty="0">
                <a:latin typeface="Arial Unicode MS" panose="020B0604020202020204" pitchFamily="34" charset="-128"/>
                <a:ea typeface="Arial Unicode MS" panose="020B0604020202020204" pitchFamily="34" charset="-128"/>
                <a:cs typeface="Arial Unicode MS" panose="020B0604020202020204" pitchFamily="34" charset="-128"/>
              </a:rPr>
              <a:t>able</a:t>
            </a:r>
            <a:r>
              <a:rPr lang="en-US" sz="2800" b="1" i="1" u="sng" dirty="0">
                <a:latin typeface="Arial Rounded MT Bold" pitchFamily="34" charset="0"/>
              </a:rPr>
              <a:t> to do these tasks</a:t>
            </a:r>
            <a:r>
              <a:rPr lang="en-US" sz="2800" b="1" i="1" dirty="0">
                <a:latin typeface="Arial Rounded MT Bold" pitchFamily="34" charset="0"/>
              </a:rPr>
              <a:t> :</a:t>
            </a:r>
            <a:endParaRPr lang="en-US" sz="2800" b="1" i="1" dirty="0"/>
          </a:p>
        </p:txBody>
      </p:sp>
      <p:sp>
        <p:nvSpPr>
          <p:cNvPr id="4" name="TextBox 3"/>
          <p:cNvSpPr txBox="1"/>
          <p:nvPr/>
        </p:nvSpPr>
        <p:spPr>
          <a:xfrm>
            <a:off x="10571018" y="471055"/>
            <a:ext cx="471054" cy="369332"/>
          </a:xfrm>
          <a:prstGeom prst="rect">
            <a:avLst/>
          </a:prstGeom>
          <a:noFill/>
        </p:spPr>
        <p:txBody>
          <a:bodyPr wrap="square" rtlCol="0">
            <a:spAutoFit/>
          </a:bodyPr>
          <a:lstStyle/>
          <a:p>
            <a:r>
              <a:rPr lang="en-US" b="1" i="1" u="sng" dirty="0">
                <a:solidFill>
                  <a:schemeClr val="bg1"/>
                </a:solidFill>
              </a:rPr>
              <a:t>05</a:t>
            </a:r>
          </a:p>
        </p:txBody>
      </p:sp>
      <p:graphicFrame>
        <p:nvGraphicFramePr>
          <p:cNvPr id="6" name="Diagram 5"/>
          <p:cNvGraphicFramePr/>
          <p:nvPr>
            <p:extLst>
              <p:ext uri="{D42A27DB-BD31-4B8C-83A1-F6EECF244321}">
                <p14:modId xmlns:p14="http://schemas.microsoft.com/office/powerpoint/2010/main" val="2731295463"/>
              </p:ext>
            </p:extLst>
          </p:nvPr>
        </p:nvGraphicFramePr>
        <p:xfrm>
          <a:off x="1824182" y="1385454"/>
          <a:ext cx="7984836" cy="4585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0067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27245" y="706582"/>
            <a:ext cx="9249809" cy="692727"/>
          </a:xfrm>
        </p:spPr>
        <p:txBody>
          <a:bodyPr/>
          <a:lstStyle/>
          <a:p>
            <a:r>
              <a:rPr lang="en-US" sz="2400" b="1" i="1" u="sng" dirty="0">
                <a:latin typeface="Arial Unicode MS" panose="020B0604020202020204" pitchFamily="34" charset="-128"/>
                <a:ea typeface="Arial Unicode MS" panose="020B0604020202020204" pitchFamily="34" charset="-128"/>
                <a:cs typeface="Arial Unicode MS" panose="020B0604020202020204" pitchFamily="34" charset="-128"/>
              </a:rPr>
              <a:t>Admin can perform these tasks from Admin-End</a:t>
            </a:r>
            <a:r>
              <a:rPr lang="en-US" sz="2400" b="1" i="1"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TextBox 3"/>
          <p:cNvSpPr txBox="1"/>
          <p:nvPr/>
        </p:nvSpPr>
        <p:spPr>
          <a:xfrm>
            <a:off x="10571018" y="471055"/>
            <a:ext cx="471054" cy="369332"/>
          </a:xfrm>
          <a:prstGeom prst="rect">
            <a:avLst/>
          </a:prstGeom>
          <a:noFill/>
        </p:spPr>
        <p:txBody>
          <a:bodyPr wrap="square" rtlCol="0">
            <a:spAutoFit/>
          </a:bodyPr>
          <a:lstStyle/>
          <a:p>
            <a:r>
              <a:rPr lang="en-US" b="1" i="1" u="sng" dirty="0">
                <a:solidFill>
                  <a:schemeClr val="bg1"/>
                </a:solidFill>
              </a:rPr>
              <a:t>07</a:t>
            </a:r>
          </a:p>
        </p:txBody>
      </p:sp>
      <p:sp>
        <p:nvSpPr>
          <p:cNvPr id="7" name="Right Arrow 6"/>
          <p:cNvSpPr/>
          <p:nvPr/>
        </p:nvSpPr>
        <p:spPr>
          <a:xfrm>
            <a:off x="5486400" y="2272518"/>
            <a:ext cx="1077268" cy="636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5400000">
            <a:off x="7824059" y="3520620"/>
            <a:ext cx="761104" cy="636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5400000">
            <a:off x="1508101" y="3648179"/>
            <a:ext cx="756265" cy="636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5400000">
            <a:off x="4695148" y="3620320"/>
            <a:ext cx="700548" cy="636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6285549" y="4968123"/>
            <a:ext cx="699026" cy="636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BD3775-E33D-4136-A8FA-1075B3319044}"/>
              </a:ext>
            </a:extLst>
          </p:cNvPr>
          <p:cNvPicPr>
            <a:picLocks noChangeAspect="1"/>
          </p:cNvPicPr>
          <p:nvPr/>
        </p:nvPicPr>
        <p:blipFill>
          <a:blip r:embed="rId2"/>
          <a:stretch>
            <a:fillRect/>
          </a:stretch>
        </p:blipFill>
        <p:spPr>
          <a:xfrm>
            <a:off x="914557" y="1272209"/>
            <a:ext cx="4571842" cy="2316119"/>
          </a:xfrm>
          <a:prstGeom prst="rect">
            <a:avLst/>
          </a:prstGeom>
        </p:spPr>
      </p:pic>
      <p:pic>
        <p:nvPicPr>
          <p:cNvPr id="21" name="Picture 20">
            <a:extLst>
              <a:ext uri="{FF2B5EF4-FFF2-40B4-BE49-F238E27FC236}">
                <a16:creationId xmlns:a16="http://schemas.microsoft.com/office/drawing/2014/main" id="{C5C9D773-A126-4760-94D5-31F37A753A94}"/>
              </a:ext>
            </a:extLst>
          </p:cNvPr>
          <p:cNvPicPr>
            <a:picLocks noChangeAspect="1"/>
          </p:cNvPicPr>
          <p:nvPr/>
        </p:nvPicPr>
        <p:blipFill>
          <a:blip r:embed="rId3"/>
          <a:stretch>
            <a:fillRect/>
          </a:stretch>
        </p:blipFill>
        <p:spPr>
          <a:xfrm>
            <a:off x="498729" y="4343728"/>
            <a:ext cx="3295794" cy="1852979"/>
          </a:xfrm>
          <a:prstGeom prst="rect">
            <a:avLst/>
          </a:prstGeom>
        </p:spPr>
      </p:pic>
      <p:pic>
        <p:nvPicPr>
          <p:cNvPr id="6" name="Picture 5">
            <a:extLst>
              <a:ext uri="{FF2B5EF4-FFF2-40B4-BE49-F238E27FC236}">
                <a16:creationId xmlns:a16="http://schemas.microsoft.com/office/drawing/2014/main" id="{3C872E93-20F9-4649-9C41-41D58A23692F}"/>
              </a:ext>
            </a:extLst>
          </p:cNvPr>
          <p:cNvPicPr>
            <a:picLocks noChangeAspect="1"/>
          </p:cNvPicPr>
          <p:nvPr/>
        </p:nvPicPr>
        <p:blipFill>
          <a:blip r:embed="rId4"/>
          <a:stretch>
            <a:fillRect/>
          </a:stretch>
        </p:blipFill>
        <p:spPr>
          <a:xfrm>
            <a:off x="6563668" y="1227500"/>
            <a:ext cx="4401708" cy="2316120"/>
          </a:xfrm>
          <a:prstGeom prst="rect">
            <a:avLst/>
          </a:prstGeom>
        </p:spPr>
      </p:pic>
      <p:pic>
        <p:nvPicPr>
          <p:cNvPr id="12" name="Picture 11">
            <a:extLst>
              <a:ext uri="{FF2B5EF4-FFF2-40B4-BE49-F238E27FC236}">
                <a16:creationId xmlns:a16="http://schemas.microsoft.com/office/drawing/2014/main" id="{654941FE-E583-449E-B773-A7368B17E8A9}"/>
              </a:ext>
            </a:extLst>
          </p:cNvPr>
          <p:cNvPicPr>
            <a:picLocks noChangeAspect="1"/>
          </p:cNvPicPr>
          <p:nvPr/>
        </p:nvPicPr>
        <p:blipFill>
          <a:blip r:embed="rId5"/>
          <a:stretch>
            <a:fillRect/>
          </a:stretch>
        </p:blipFill>
        <p:spPr>
          <a:xfrm>
            <a:off x="6984575" y="4202659"/>
            <a:ext cx="3929574" cy="2167491"/>
          </a:xfrm>
          <a:prstGeom prst="rect">
            <a:avLst/>
          </a:prstGeom>
        </p:spPr>
      </p:pic>
      <p:pic>
        <p:nvPicPr>
          <p:cNvPr id="16" name="Picture 15">
            <a:extLst>
              <a:ext uri="{FF2B5EF4-FFF2-40B4-BE49-F238E27FC236}">
                <a16:creationId xmlns:a16="http://schemas.microsoft.com/office/drawing/2014/main" id="{22650BC9-F37D-4748-BE9B-87917F15DE4C}"/>
              </a:ext>
            </a:extLst>
          </p:cNvPr>
          <p:cNvPicPr>
            <a:picLocks noChangeAspect="1"/>
          </p:cNvPicPr>
          <p:nvPr/>
        </p:nvPicPr>
        <p:blipFill>
          <a:blip r:embed="rId6"/>
          <a:stretch>
            <a:fillRect/>
          </a:stretch>
        </p:blipFill>
        <p:spPr>
          <a:xfrm>
            <a:off x="3986002" y="4288877"/>
            <a:ext cx="2352497" cy="1962684"/>
          </a:xfrm>
          <a:prstGeom prst="rect">
            <a:avLst/>
          </a:prstGeom>
        </p:spPr>
      </p:pic>
    </p:spTree>
    <p:extLst>
      <p:ext uri="{BB962C8B-B14F-4D97-AF65-F5344CB8AC3E}">
        <p14:creationId xmlns:p14="http://schemas.microsoft.com/office/powerpoint/2010/main" val="210144477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374</TotalTime>
  <Words>147</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Rounded MT Bold</vt:lpstr>
      <vt:lpstr>Arial Unicode MS</vt:lpstr>
      <vt:lpstr>Century Gothic</vt:lpstr>
      <vt:lpstr>Wingdings 3</vt:lpstr>
      <vt:lpstr>Ion Boardroom</vt:lpstr>
      <vt:lpstr>E-PROJECT…….!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E-PROJECT</dc:title>
  <dc:creator>TOSHIBA</dc:creator>
  <cp:lastModifiedBy>User5</cp:lastModifiedBy>
  <cp:revision>27</cp:revision>
  <dcterms:created xsi:type="dcterms:W3CDTF">2023-08-30T20:29:23Z</dcterms:created>
  <dcterms:modified xsi:type="dcterms:W3CDTF">2023-10-03T13:46:59Z</dcterms:modified>
</cp:coreProperties>
</file>