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6" r:id="rId4"/>
    <p:sldId id="261" r:id="rId5"/>
    <p:sldId id="259" r:id="rId6"/>
    <p:sldId id="262" r:id="rId7"/>
    <p:sldId id="263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1" autoAdjust="0"/>
    <p:restoredTop sz="94660"/>
  </p:normalViewPr>
  <p:slideViewPr>
    <p:cSldViewPr>
      <p:cViewPr varScale="1">
        <p:scale>
          <a:sx n="69" d="100"/>
          <a:sy n="69" d="100"/>
        </p:scale>
        <p:origin x="-1530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01/05/2021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01/05/2021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147002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Relational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Database Management System (RDBMS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1556792"/>
            <a:ext cx="8568952" cy="5472608"/>
          </a:xfrm>
        </p:spPr>
        <p:txBody>
          <a:bodyPr>
            <a:normAutofit/>
          </a:bodyPr>
          <a:lstStyle/>
          <a:p>
            <a:r>
              <a:rPr lang="en-US" dirty="0"/>
              <a:t>A relational database management system (RDBMS) is a program that allows you to create, update, and administer a relational database. </a:t>
            </a:r>
            <a:r>
              <a:rPr lang="en-US" dirty="0"/>
              <a:t>Most relational database management systems use the </a:t>
            </a:r>
            <a:r>
              <a:rPr lang="en-US" dirty="0" smtClean="0"/>
              <a:t>SQL language </a:t>
            </a:r>
            <a:r>
              <a:rPr lang="en-US" dirty="0"/>
              <a:t>to access the database.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86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33123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MySQL introduction</a:t>
            </a: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1268760"/>
            <a:ext cx="8568952" cy="547260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MySQL </a:t>
            </a:r>
            <a:r>
              <a:rPr lang="fr-FR" dirty="0" err="1" smtClean="0"/>
              <a:t>is</a:t>
            </a:r>
            <a:r>
              <a:rPr lang="fr-FR" dirty="0" smtClean="0"/>
              <a:t> an open Source </a:t>
            </a:r>
            <a:r>
              <a:rPr lang="fr-FR" dirty="0" err="1" smtClean="0"/>
              <a:t>relational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 management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structured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 (SQL)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It </a:t>
            </a:r>
            <a:r>
              <a:rPr lang="fr-FR" dirty="0" err="1" smtClean="0"/>
              <a:t>runs</a:t>
            </a:r>
            <a:r>
              <a:rPr lang="fr-FR" dirty="0" smtClean="0"/>
              <a:t> on </a:t>
            </a:r>
            <a:r>
              <a:rPr lang="fr-FR" dirty="0" err="1" smtClean="0"/>
              <a:t>most</a:t>
            </a:r>
            <a:r>
              <a:rPr lang="fr-FR" dirty="0" smtClean="0"/>
              <a:t> of </a:t>
            </a:r>
            <a:r>
              <a:rPr lang="fr-FR" dirty="0" err="1" smtClean="0"/>
              <a:t>platforms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: Linux-Microsoft-mac 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err="1"/>
              <a:t>mysql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definite</a:t>
            </a:r>
            <a:r>
              <a:rPr lang="fr-FR" dirty="0"/>
              <a:t> leader </a:t>
            </a:r>
            <a:r>
              <a:rPr lang="fr-FR" dirty="0" err="1"/>
              <a:t>among</a:t>
            </a:r>
            <a:r>
              <a:rPr lang="fr-FR" dirty="0"/>
              <a:t> </a:t>
            </a:r>
            <a:r>
              <a:rPr lang="fr-FR" dirty="0" err="1" smtClean="0"/>
              <a:t>sql</a:t>
            </a:r>
            <a:r>
              <a:rPr lang="fr-FR" dirty="0" smtClean="0"/>
              <a:t> solutions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/>
              <a:t>by </a:t>
            </a:r>
            <a:r>
              <a:rPr lang="fr-FR" dirty="0" err="1"/>
              <a:t>google</a:t>
            </a:r>
            <a:r>
              <a:rPr lang="fr-FR" dirty="0"/>
              <a:t> </a:t>
            </a:r>
            <a:r>
              <a:rPr lang="fr-FR" dirty="0" err="1"/>
              <a:t>linkedin</a:t>
            </a:r>
            <a:r>
              <a:rPr lang="fr-FR" dirty="0"/>
              <a:t> </a:t>
            </a:r>
            <a:r>
              <a:rPr lang="fr-FR" dirty="0" err="1"/>
              <a:t>amazon</a:t>
            </a:r>
            <a:r>
              <a:rPr lang="fr-FR" dirty="0"/>
              <a:t> </a:t>
            </a:r>
            <a:r>
              <a:rPr lang="fr-FR" dirty="0" err="1" smtClean="0"/>
              <a:t>netflix</a:t>
            </a:r>
            <a:r>
              <a:rPr lang="fr-FR" dirty="0" smtClean="0"/>
              <a:t> and twitter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048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33123"/>
            <a:ext cx="7772400" cy="1470025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Microsoft SQL Server  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introduction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3793976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It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owned</a:t>
            </a:r>
            <a:r>
              <a:rPr lang="fr-FR" dirty="0" smtClean="0"/>
              <a:t> and </a:t>
            </a:r>
            <a:r>
              <a:rPr lang="fr-FR" dirty="0" err="1" smtClean="0"/>
              <a:t>developed</a:t>
            </a:r>
            <a:r>
              <a:rPr lang="fr-FR" dirty="0" smtClean="0"/>
              <a:t> by MS </a:t>
            </a:r>
            <a:r>
              <a:rPr lang="fr-FR" dirty="0" err="1" smtClean="0"/>
              <a:t>is</a:t>
            </a:r>
            <a:r>
              <a:rPr lang="fr-FR" dirty="0" smtClean="0"/>
              <a:t> not open Source </a:t>
            </a:r>
            <a:r>
              <a:rPr lang="fr-FR" dirty="0" err="1" smtClean="0"/>
              <a:t>relational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 management system </a:t>
            </a:r>
            <a:r>
              <a:rPr lang="fr-FR" dirty="0" err="1" smtClean="0"/>
              <a:t>though</a:t>
            </a:r>
            <a:r>
              <a:rPr lang="fr-FR" dirty="0" smtClean="0"/>
              <a:t> </a:t>
            </a:r>
            <a:r>
              <a:rPr lang="en-US" dirty="0" smtClean="0"/>
              <a:t>it’s </a:t>
            </a:r>
            <a:r>
              <a:rPr lang="en-US" dirty="0"/>
              <a:t>a commercialized </a:t>
            </a:r>
            <a:r>
              <a:rPr lang="en-US" dirty="0" smtClean="0"/>
              <a:t>solution.</a:t>
            </a: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The </a:t>
            </a:r>
            <a:r>
              <a:rPr lang="fr-FR" dirty="0" err="1" smtClean="0"/>
              <a:t>storage</a:t>
            </a:r>
            <a:r>
              <a:rPr lang="fr-FR" dirty="0" smtClean="0"/>
              <a:t> and the </a:t>
            </a:r>
            <a:r>
              <a:rPr lang="fr-FR" dirty="0" err="1" smtClean="0"/>
              <a:t>access</a:t>
            </a:r>
            <a:r>
              <a:rPr lang="fr-FR" dirty="0" smtClean="0"/>
              <a:t> of data </a:t>
            </a:r>
            <a:r>
              <a:rPr lang="fr-FR" dirty="0" err="1" smtClean="0"/>
              <a:t>happen</a:t>
            </a:r>
            <a:r>
              <a:rPr lang="fr-FR" dirty="0" smtClean="0"/>
              <a:t> once </a:t>
            </a:r>
            <a:r>
              <a:rPr lang="fr-FR" dirty="0" err="1" smtClean="0"/>
              <a:t>required</a:t>
            </a:r>
            <a:r>
              <a:rPr lang="fr-FR" dirty="0" smtClean="0"/>
              <a:t> by </a:t>
            </a:r>
            <a:r>
              <a:rPr lang="fr-FR" dirty="0" err="1" smtClean="0"/>
              <a:t>any</a:t>
            </a:r>
            <a:r>
              <a:rPr lang="fr-FR" dirty="0" smtClean="0"/>
              <a:t> application  </a:t>
            </a:r>
            <a:r>
              <a:rPr lang="fr-FR" dirty="0" err="1" smtClean="0"/>
              <a:t>connected</a:t>
            </a:r>
            <a:r>
              <a:rPr lang="fr-FR" dirty="0" smtClean="0"/>
              <a:t>  to the network of the 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SQL Server </a:t>
            </a:r>
            <a:r>
              <a:rPr lang="en-US" dirty="0" smtClean="0"/>
              <a:t>is not available for mac OS and only runs </a:t>
            </a:r>
            <a:r>
              <a:rPr lang="en-US" dirty="0"/>
              <a:t>on both Windows and </a:t>
            </a:r>
            <a:r>
              <a:rPr lang="en-US" dirty="0" smtClean="0"/>
              <a:t>Linux.</a:t>
            </a: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009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33123"/>
            <a:ext cx="7772400" cy="1470025"/>
          </a:xfrm>
        </p:spPr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ostgreSQL introduction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3793976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PostgreSQL is a powerful, open source object-relational database system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It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en-US" dirty="0" smtClean="0"/>
              <a:t>known for </a:t>
            </a:r>
            <a:r>
              <a:rPr lang="en-US" dirty="0"/>
              <a:t>supporting a lot of data </a:t>
            </a:r>
            <a:r>
              <a:rPr lang="en-US" dirty="0" smtClean="0"/>
              <a:t>types and </a:t>
            </a:r>
            <a:r>
              <a:rPr lang="en-US" dirty="0"/>
              <a:t>rich </a:t>
            </a:r>
            <a:r>
              <a:rPr lang="en-US" dirty="0" smtClean="0"/>
              <a:t>functionality</a:t>
            </a:r>
            <a:r>
              <a:rPr lang="fr-FR" dirty="0" smtClean="0"/>
              <a:t>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supports text, images, sounds, and video, and includes programming interfaces for C / C++, Java, Perl, Python, Ruby, </a:t>
            </a:r>
            <a:r>
              <a:rPr lang="en-US" dirty="0" err="1"/>
              <a:t>Tcl</a:t>
            </a:r>
            <a:r>
              <a:rPr lang="en-US" dirty="0"/>
              <a:t> and Open Database Connectivity (ODBC).</a:t>
            </a: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358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33123"/>
            <a:ext cx="7772400" cy="1470025"/>
          </a:xfrm>
        </p:spPr>
        <p:txBody>
          <a:bodyPr/>
          <a:lstStyle/>
          <a:p>
            <a:r>
              <a:rPr lang="fr-FR" dirty="0" smtClean="0"/>
              <a:t>Microsoft SQL Server  Comparaison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1844824"/>
            <a:ext cx="6400800" cy="3793976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MySQL </a:t>
            </a:r>
            <a:r>
              <a:rPr lang="fr-FR" dirty="0" err="1" smtClean="0"/>
              <a:t>behave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more </a:t>
            </a:r>
            <a:r>
              <a:rPr lang="fr-FR" dirty="0" err="1" smtClean="0"/>
              <a:t>Programming</a:t>
            </a:r>
            <a:r>
              <a:rPr lang="fr-FR" dirty="0" smtClean="0"/>
              <a:t> </a:t>
            </a:r>
            <a:r>
              <a:rPr lang="fr-FR" dirty="0" err="1" smtClean="0"/>
              <a:t>Languages</a:t>
            </a: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 smtClean="0"/>
              <a:t>The </a:t>
            </a:r>
            <a:r>
              <a:rPr lang="fr-FR" dirty="0" err="1" smtClean="0"/>
              <a:t>storage</a:t>
            </a:r>
            <a:r>
              <a:rPr lang="fr-FR" dirty="0" smtClean="0"/>
              <a:t> and the </a:t>
            </a:r>
            <a:r>
              <a:rPr lang="fr-FR" dirty="0" err="1" smtClean="0"/>
              <a:t>access</a:t>
            </a:r>
            <a:r>
              <a:rPr lang="fr-FR" dirty="0" smtClean="0"/>
              <a:t> of data </a:t>
            </a:r>
            <a:r>
              <a:rPr lang="fr-FR" dirty="0" err="1" smtClean="0"/>
              <a:t>happen</a:t>
            </a:r>
            <a:r>
              <a:rPr lang="fr-FR" dirty="0" smtClean="0"/>
              <a:t> once </a:t>
            </a:r>
            <a:r>
              <a:rPr lang="fr-FR" dirty="0" err="1" smtClean="0"/>
              <a:t>required</a:t>
            </a:r>
            <a:r>
              <a:rPr lang="fr-FR" dirty="0" smtClean="0"/>
              <a:t> by </a:t>
            </a:r>
            <a:r>
              <a:rPr lang="fr-FR" dirty="0" err="1" smtClean="0"/>
              <a:t>any</a:t>
            </a:r>
            <a:r>
              <a:rPr lang="fr-FR" dirty="0" smtClean="0"/>
              <a:t> application  </a:t>
            </a:r>
            <a:r>
              <a:rPr lang="fr-FR" dirty="0" err="1" smtClean="0"/>
              <a:t>connected</a:t>
            </a:r>
            <a:r>
              <a:rPr lang="fr-FR" dirty="0" smtClean="0"/>
              <a:t>  to the network of the server</a:t>
            </a:r>
            <a:r>
              <a:rPr lang="fr-FR" dirty="0"/>
              <a:t>.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postgresql</a:t>
            </a:r>
            <a:r>
              <a:rPr lang="fr-FR" dirty="0"/>
              <a:t> </a:t>
            </a:r>
            <a:r>
              <a:rPr lang="fr-FR" dirty="0" err="1"/>
              <a:t>known</a:t>
            </a:r>
            <a:r>
              <a:rPr lang="fr-FR" dirty="0"/>
              <a:t> for </a:t>
            </a:r>
            <a:r>
              <a:rPr lang="fr-FR" dirty="0" err="1"/>
              <a:t>supporting</a:t>
            </a:r>
            <a:r>
              <a:rPr lang="fr-FR" dirty="0"/>
              <a:t> a lot of data types and </a:t>
            </a:r>
            <a:r>
              <a:rPr lang="fr-FR" dirty="0" err="1"/>
              <a:t>rich</a:t>
            </a:r>
            <a:r>
              <a:rPr lang="fr-FR" dirty="0"/>
              <a:t> </a:t>
            </a:r>
            <a:r>
              <a:rPr lang="fr-FR" dirty="0" err="1"/>
              <a:t>functionality</a:t>
            </a:r>
            <a:r>
              <a:rPr lang="fr-FR" dirty="0"/>
              <a:t> and </a:t>
            </a:r>
            <a:r>
              <a:rPr lang="fr-FR" dirty="0" err="1"/>
              <a:t>finally</a:t>
            </a:r>
            <a:r>
              <a:rPr lang="fr-FR" dirty="0"/>
              <a:t> </a:t>
            </a:r>
            <a:r>
              <a:rPr lang="fr-FR" dirty="0" err="1"/>
              <a:t>comes</a:t>
            </a:r>
            <a:r>
              <a:rPr lang="fr-FR" dirty="0"/>
              <a:t> </a:t>
            </a:r>
            <a:r>
              <a:rPr lang="fr-FR" dirty="0" err="1"/>
              <a:t>sql</a:t>
            </a:r>
            <a:r>
              <a:rPr lang="fr-FR" dirty="0"/>
              <a:t> server </a:t>
            </a: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203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33123"/>
            <a:ext cx="7772400" cy="1470025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Microsoft SQL Server  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Comparaison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412776"/>
            <a:ext cx="9144000" cy="544522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309745"/>
              </p:ext>
            </p:extLst>
          </p:nvPr>
        </p:nvGraphicFramePr>
        <p:xfrm>
          <a:off x="0" y="1412776"/>
          <a:ext cx="9144000" cy="5813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59328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MySQL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PostgreSQL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SQL </a:t>
                      </a:r>
                      <a:r>
                        <a:rPr lang="fr-FR" dirty="0" err="1" smtClean="0"/>
                        <a:t>servrer</a:t>
                      </a:r>
                      <a:endParaRPr lang="fr-FR" dirty="0"/>
                    </a:p>
                  </a:txBody>
                  <a:tcPr/>
                </a:tc>
              </a:tr>
              <a:tr h="1024027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Defragmentation</a:t>
                      </a:r>
                      <a:r>
                        <a:rPr lang="fr-FR" b="1" dirty="0" smtClean="0"/>
                        <a:t> </a:t>
                      </a:r>
                      <a:r>
                        <a:rPr lang="fr-FR" b="1" dirty="0" err="1" smtClean="0"/>
                        <a:t>methods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+++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+++</a:t>
                      </a:r>
                      <a:endParaRPr lang="fr-FR" dirty="0"/>
                    </a:p>
                  </a:txBody>
                  <a:tcPr/>
                </a:tc>
              </a:tr>
              <a:tr h="593286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CPU</a:t>
                      </a:r>
                      <a:r>
                        <a:rPr lang="fr-FR" b="1" baseline="0" dirty="0" smtClean="0"/>
                        <a:t> usage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+++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++</a:t>
                      </a:r>
                      <a:endParaRPr lang="fr-FR" dirty="0"/>
                    </a:p>
                  </a:txBody>
                  <a:tcPr/>
                </a:tc>
              </a:tr>
              <a:tr h="102402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Settings flexible 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+++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+++</a:t>
                      </a:r>
                      <a:endParaRPr lang="fr-FR" dirty="0"/>
                    </a:p>
                  </a:txBody>
                  <a:tcPr/>
                </a:tc>
              </a:tr>
              <a:tr h="102402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Data </a:t>
                      </a:r>
                      <a:r>
                        <a:rPr lang="fr-FR" b="1" dirty="0" err="1" smtClean="0"/>
                        <a:t>queries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Buffer pool++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Osprocess</a:t>
                      </a:r>
                      <a:r>
                        <a:rPr lang="fr-FR" dirty="0" smtClean="0"/>
                        <a:t> and more </a:t>
                      </a:r>
                      <a:r>
                        <a:rPr lang="fr-FR" dirty="0" err="1" smtClean="0"/>
                        <a:t>organized</a:t>
                      </a:r>
                      <a:r>
                        <a:rPr lang="fr-FR" dirty="0" smtClean="0"/>
                        <a:t> +++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Pull </a:t>
                      </a:r>
                      <a:r>
                        <a:rPr lang="fr-FR" dirty="0" err="1" smtClean="0"/>
                        <a:t>cach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from</a:t>
                      </a:r>
                      <a:r>
                        <a:rPr lang="fr-FR" dirty="0" smtClean="0"/>
                        <a:t> a </a:t>
                      </a:r>
                      <a:r>
                        <a:rPr lang="fr-FR" dirty="0" err="1" smtClean="0"/>
                        <a:t>scalable</a:t>
                      </a:r>
                      <a:r>
                        <a:rPr lang="fr-FR" dirty="0" smtClean="0"/>
                        <a:t> pool++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  <a:tr h="593286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Temporary</a:t>
                      </a:r>
                      <a:r>
                        <a:rPr lang="fr-FR" b="1" dirty="0" smtClean="0"/>
                        <a:t> tables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limited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functionality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++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local and global tables</a:t>
                      </a:r>
                    </a:p>
                    <a:p>
                      <a:r>
                        <a:rPr lang="fr-FR" dirty="0" smtClean="0"/>
                        <a:t>+++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complex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processes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flexible variables</a:t>
                      </a:r>
                    </a:p>
                    <a:p>
                      <a:r>
                        <a:rPr lang="fr-FR" dirty="0" smtClean="0"/>
                        <a:t>+++</a:t>
                      </a:r>
                      <a:endParaRPr lang="fr-FR" dirty="0"/>
                    </a:p>
                  </a:txBody>
                  <a:tcPr/>
                </a:tc>
              </a:tr>
              <a:tr h="593286">
                <a:tc>
                  <a:txBody>
                    <a:bodyPr/>
                    <a:lstStyle/>
                    <a:p>
                      <a:r>
                        <a:rPr lang="fr-FR" b="1" dirty="0" smtClean="0"/>
                        <a:t>Indexes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Table and clusters organisation 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Rich </a:t>
                      </a:r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functionality</a:t>
                      </a:r>
                      <a:r>
                        <a:rPr lang="fr-FR" dirty="0" smtClean="0"/>
                        <a:t>+++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More flexible index </a:t>
                      </a:r>
                      <a:r>
                        <a:rPr lang="fr-FR" dirty="0" err="1" smtClean="0"/>
                        <a:t>research</a:t>
                      </a:r>
                      <a:r>
                        <a:rPr lang="fr-FR" dirty="0" smtClean="0"/>
                        <a:t>++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30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33123"/>
            <a:ext cx="7772400" cy="1470025"/>
          </a:xfrm>
        </p:spPr>
        <p:txBody>
          <a:bodyPr/>
          <a:lstStyle/>
          <a:p>
            <a:r>
              <a:rPr lang="fr-FR" dirty="0" smtClean="0"/>
              <a:t>Microsoft SQL Server  Comparaison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1412776"/>
            <a:ext cx="9144000" cy="544522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10956"/>
              </p:ext>
            </p:extLst>
          </p:nvPr>
        </p:nvGraphicFramePr>
        <p:xfrm>
          <a:off x="0" y="1412776"/>
          <a:ext cx="9144000" cy="6555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59328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MySQL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PostgreSQL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SQL </a:t>
                      </a:r>
                      <a:r>
                        <a:rPr lang="fr-FR" dirty="0" err="1" smtClean="0"/>
                        <a:t>servrer</a:t>
                      </a:r>
                      <a:endParaRPr lang="fr-FR" dirty="0"/>
                    </a:p>
                  </a:txBody>
                  <a:tcPr/>
                </a:tc>
              </a:tr>
              <a:tr h="102402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Memory-</a:t>
                      </a:r>
                      <a:r>
                        <a:rPr lang="fr-FR" b="1" dirty="0" err="1" smtClean="0"/>
                        <a:t>optimized</a:t>
                      </a:r>
                      <a:r>
                        <a:rPr lang="fr-FR" b="1" dirty="0" smtClean="0"/>
                        <a:t> tables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</a:t>
                      </a:r>
                      <a:r>
                        <a:rPr lang="en-US" baseline="0" dirty="0" smtClean="0"/>
                        <a:t> not </a:t>
                      </a:r>
                      <a:r>
                        <a:rPr lang="en-US" dirty="0" smtClean="0"/>
                        <a:t>participate in data transactions and its security is highly vulnerable ++</a:t>
                      </a:r>
                    </a:p>
                    <a:p>
                      <a:r>
                        <a:rPr lang="en-US" dirty="0" smtClean="0"/>
                        <a:t>Best set up of optimized table +++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doesn't</a:t>
                      </a:r>
                      <a:r>
                        <a:rPr lang="fr-FR" dirty="0" smtClean="0"/>
                        <a:t> support in-memory </a:t>
                      </a:r>
                      <a:r>
                        <a:rPr lang="fr-FR" dirty="0" err="1" smtClean="0"/>
                        <a:t>database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creation</a:t>
                      </a:r>
                      <a:r>
                        <a:rPr lang="fr-FR" dirty="0" smtClean="0"/>
                        <a:t> - -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participate in data transactions </a:t>
                      </a:r>
                      <a:r>
                        <a:rPr lang="fr-FR" dirty="0" smtClean="0"/>
                        <a:t>+++</a:t>
                      </a:r>
                      <a:endParaRPr lang="fr-FR" dirty="0"/>
                    </a:p>
                  </a:txBody>
                  <a:tcPr/>
                </a:tc>
              </a:tr>
              <a:tr h="593286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Ecosystem</a:t>
                      </a:r>
                      <a:r>
                        <a:rPr lang="fr-FR" b="1" dirty="0" smtClean="0"/>
                        <a:t> 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It’s</a:t>
                      </a:r>
                      <a:r>
                        <a:rPr lang="fr-FR" baseline="0" dirty="0" smtClean="0"/>
                        <a:t> a</a:t>
                      </a:r>
                      <a:r>
                        <a:rPr lang="en-US" baseline="0" dirty="0" smtClean="0"/>
                        <a:t> part of the oracle</a:t>
                      </a:r>
                      <a:r>
                        <a:rPr lang="fr-FR" baseline="0" dirty="0" smtClean="0"/>
                        <a:t>,the </a:t>
                      </a:r>
                      <a:r>
                        <a:rPr lang="fr-FR" baseline="0" dirty="0" err="1" smtClean="0"/>
                        <a:t>biggest</a:t>
                      </a:r>
                      <a:r>
                        <a:rPr lang="fr-FR" baseline="0" dirty="0" smtClean="0"/>
                        <a:t> open source </a:t>
                      </a:r>
                      <a:r>
                        <a:rPr lang="fr-FR" baseline="0" dirty="0" err="1" smtClean="0"/>
                        <a:t>community</a:t>
                      </a:r>
                      <a:r>
                        <a:rPr lang="fr-FR" baseline="0" dirty="0" smtClean="0"/>
                        <a:t>.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It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offer</a:t>
                      </a:r>
                      <a:r>
                        <a:rPr lang="fr-FR" baseline="0" dirty="0" smtClean="0"/>
                        <a:t> a lot of </a:t>
                      </a:r>
                      <a:r>
                        <a:rPr lang="fr-FR" baseline="0" dirty="0" err="1" smtClean="0"/>
                        <a:t>scaling</a:t>
                      </a:r>
                      <a:r>
                        <a:rPr lang="fr-FR" baseline="0" dirty="0" smtClean="0"/>
                        <a:t> and </a:t>
                      </a:r>
                      <a:r>
                        <a:rPr lang="fr-FR" baseline="0" dirty="0" err="1" smtClean="0"/>
                        <a:t>optimization</a:t>
                      </a:r>
                      <a:r>
                        <a:rPr lang="fr-FR" baseline="0" dirty="0" smtClean="0"/>
                        <a:t> solution and </a:t>
                      </a:r>
                      <a:r>
                        <a:rPr lang="fr-FR" baseline="0" dirty="0" err="1" smtClean="0"/>
                        <a:t>spicially</a:t>
                      </a:r>
                      <a:r>
                        <a:rPr lang="fr-FR" baseline="0" dirty="0" smtClean="0"/>
                        <a:t> for </a:t>
                      </a:r>
                      <a:r>
                        <a:rPr lang="fr-FR" baseline="0" dirty="0" err="1" smtClean="0"/>
                        <a:t>artificial</a:t>
                      </a:r>
                      <a:r>
                        <a:rPr lang="fr-FR" baseline="0" dirty="0" smtClean="0"/>
                        <a:t> intelligence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More compatible </a:t>
                      </a:r>
                      <a:r>
                        <a:rPr lang="fr-FR" dirty="0" err="1" smtClean="0"/>
                        <a:t>with</a:t>
                      </a:r>
                      <a:r>
                        <a:rPr lang="fr-FR" dirty="0" smtClean="0"/>
                        <a:t> Windows OS</a:t>
                      </a:r>
                      <a:r>
                        <a:rPr lang="fr-FR" baseline="0" dirty="0" smtClean="0"/>
                        <a:t> and </a:t>
                      </a:r>
                      <a:r>
                        <a:rPr lang="fr-FR" baseline="0" dirty="0" err="1" smtClean="0"/>
                        <a:t>it</a:t>
                      </a:r>
                      <a:r>
                        <a:rPr lang="fr-FR" baseline="0" dirty="0" smtClean="0"/>
                        <a:t> more </a:t>
                      </a:r>
                      <a:r>
                        <a:rPr lang="fr-FR" baseline="0" dirty="0" err="1" smtClean="0"/>
                        <a:t>oriented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towards</a:t>
                      </a:r>
                      <a:r>
                        <a:rPr lang="fr-FR" baseline="0" dirty="0" smtClean="0"/>
                        <a:t> large infrastructures</a:t>
                      </a:r>
                      <a:endParaRPr lang="fr-FR" dirty="0"/>
                    </a:p>
                  </a:txBody>
                  <a:tcPr/>
                </a:tc>
              </a:tr>
              <a:tr h="1024027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Popularity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95%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40%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80%</a:t>
                      </a:r>
                      <a:endParaRPr lang="fr-FR" dirty="0"/>
                    </a:p>
                  </a:txBody>
                  <a:tcPr/>
                </a:tc>
              </a:tr>
              <a:tr h="1024027">
                <a:tc>
                  <a:txBody>
                    <a:bodyPr/>
                    <a:lstStyle/>
                    <a:p>
                      <a:r>
                        <a:rPr lang="fr-FR" b="1" dirty="0" smtClean="0"/>
                        <a:t>Usage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Cost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efficiency</a:t>
                      </a:r>
                      <a:r>
                        <a:rPr lang="fr-FR" dirty="0" smtClean="0"/>
                        <a:t> and innovation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Open</a:t>
                      </a:r>
                      <a:r>
                        <a:rPr lang="fr-FR" baseline="0" dirty="0" smtClean="0"/>
                        <a:t> source </a:t>
                      </a:r>
                      <a:r>
                        <a:rPr lang="fr-FR" dirty="0" smtClean="0"/>
                        <a:t>and innovation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Enterprise </a:t>
                      </a:r>
                      <a:r>
                        <a:rPr lang="fr-FR" dirty="0" err="1" smtClean="0"/>
                        <a:t>projects</a:t>
                      </a:r>
                      <a:r>
                        <a:rPr lang="fr-FR" dirty="0" smtClean="0"/>
                        <a:t>:</a:t>
                      </a:r>
                    </a:p>
                    <a:p>
                      <a:r>
                        <a:rPr lang="fr-FR" dirty="0" smtClean="0"/>
                        <a:t>Extensive infrastructure and </a:t>
                      </a:r>
                      <a:r>
                        <a:rPr lang="fr-FR" dirty="0" err="1" smtClean="0"/>
                        <a:t>professional</a:t>
                      </a:r>
                      <a:r>
                        <a:rPr lang="fr-FR" dirty="0" smtClean="0"/>
                        <a:t> management </a:t>
                      </a:r>
                      <a:r>
                        <a:rPr lang="fr-FR" dirty="0" err="1" smtClean="0"/>
                        <a:t>tools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5239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448</Words>
  <Application>Microsoft Office PowerPoint</Application>
  <PresentationFormat>Affichage à l'écran (4:3)</PresentationFormat>
  <Paragraphs>73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 Relational Database Management System (RDBMS) </vt:lpstr>
      <vt:lpstr>MySQL introduction</vt:lpstr>
      <vt:lpstr>Microsoft SQL Server  introduction</vt:lpstr>
      <vt:lpstr>PostgreSQL introduction</vt:lpstr>
      <vt:lpstr>Microsoft SQL Server  Comparaison</vt:lpstr>
      <vt:lpstr>Microsoft SQL Server  Comparaison</vt:lpstr>
      <vt:lpstr>Microsoft SQL Server  Comparaison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introduction</dc:title>
  <dc:creator>user</dc:creator>
  <cp:lastModifiedBy>user</cp:lastModifiedBy>
  <cp:revision>38</cp:revision>
  <dcterms:created xsi:type="dcterms:W3CDTF">2021-04-26T17:42:46Z</dcterms:created>
  <dcterms:modified xsi:type="dcterms:W3CDTF">2021-05-01T15:18:19Z</dcterms:modified>
</cp:coreProperties>
</file>