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9A42-411F-4613-A1B5-76FCC98BC83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7D92AF3-EFE7-4D5A-959E-119ABB2D34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9A42-411F-4613-A1B5-76FCC98BC83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2AF3-EFE7-4D5A-959E-119ABB2D34E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9A42-411F-4613-A1B5-76FCC98BC83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2AF3-EFE7-4D5A-959E-119ABB2D34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61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9A42-411F-4613-A1B5-76FCC98BC83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2AF3-EFE7-4D5A-959E-119ABB2D34E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8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9A42-411F-4613-A1B5-76FCC98BC83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2AF3-EFE7-4D5A-959E-119ABB2D34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23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9A42-411F-4613-A1B5-76FCC98BC83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2AF3-EFE7-4D5A-959E-119ABB2D34E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49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9A42-411F-4613-A1B5-76FCC98BC83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2AF3-EFE7-4D5A-959E-119ABB2D34E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93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9A42-411F-4613-A1B5-76FCC98BC83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2AF3-EFE7-4D5A-959E-119ABB2D34E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46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9A42-411F-4613-A1B5-76FCC98BC83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2AF3-EFE7-4D5A-959E-119ABB2D3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9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9A42-411F-4613-A1B5-76FCC98BC83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2AF3-EFE7-4D5A-959E-119ABB2D34E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99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CF89A42-411F-4613-A1B5-76FCC98BC83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2AF3-EFE7-4D5A-959E-119ABB2D34E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54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89A42-411F-4613-A1B5-76FCC98BC83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7D92AF3-EFE7-4D5A-959E-119ABB2D34E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17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9ACA-584F-48ED-9C8E-21F93D2704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Basketball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3B3CF-F711-45F6-901B-88CC039824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7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sketball PNGs for Free Download">
            <a:extLst>
              <a:ext uri="{FF2B5EF4-FFF2-40B4-BE49-F238E27FC236}">
                <a16:creationId xmlns:a16="http://schemas.microsoft.com/office/drawing/2014/main" id="{F372A66E-4749-4A50-B4A2-43DF3D9A4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274" y="460158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752420-C05C-4033-A34C-4EDF0BA8CC67}"/>
              </a:ext>
            </a:extLst>
          </p:cNvPr>
          <p:cNvSpPr txBox="1"/>
          <p:nvPr/>
        </p:nvSpPr>
        <p:spPr>
          <a:xfrm>
            <a:off x="1714052" y="763793"/>
            <a:ext cx="8444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Basketballs Bounce</a:t>
            </a:r>
          </a:p>
        </p:txBody>
      </p:sp>
    </p:spTree>
    <p:extLst>
      <p:ext uri="{BB962C8B-B14F-4D97-AF65-F5344CB8AC3E}">
        <p14:creationId xmlns:p14="http://schemas.microsoft.com/office/powerpoint/2010/main" val="18726111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asketball PNGs for Free Download">
            <a:extLst>
              <a:ext uri="{FF2B5EF4-FFF2-40B4-BE49-F238E27FC236}">
                <a16:creationId xmlns:a16="http://schemas.microsoft.com/office/drawing/2014/main" id="{8F2E31F0-1935-43FB-B0CE-44559C125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461428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cheal Jordan GIFs - Find &amp; Share on GIPHY">
            <a:extLst>
              <a:ext uri="{FF2B5EF4-FFF2-40B4-BE49-F238E27FC236}">
                <a16:creationId xmlns:a16="http://schemas.microsoft.com/office/drawing/2014/main" id="{214E7F41-A92C-4900-8717-BF594E2F61C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887475"/>
            <a:ext cx="3530600" cy="413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283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024 L 0 0.00023 L 0.12526 -0.00278 C 0.12865 -0.00325 0.13229 -0.00394 0.13581 -0.00556 C 0.21602 -0.05278 0.13438 -0.00764 0.18268 -0.04098 C 0.1888 -0.04514 0.20234 -0.0507 0.21003 -0.05718 C 0.22786 -0.07246 0.21966 -0.06621 0.23372 -0.08172 C 0.23698 -0.08565 0.24063 -0.08843 0.24401 -0.09237 C 0.25169 -0.10209 0.25885 -0.11274 0.26628 -0.12223 C 0.27005 -0.12732 0.28242 -0.14213 0.28724 -0.14954 C 0.29076 -0.15556 0.29414 -0.16274 0.29766 -0.16852 C 0.30352 -0.17917 0.31016 -0.18774 0.31589 -0.19815 C 0.32044 -0.20695 0.32422 -0.21737 0.32904 -0.2257 C 0.34258 -0.24931 0.35911 -0.26575 0.37083 -0.29352 C 0.38776 -0.33426 0.40443 -0.37547 0.42174 -0.41551 C 0.43242 -0.44051 0.44375 -0.46366 0.4543 -0.48889 C 0.47044 -0.52778 0.48411 -0.57176 0.50273 -0.60556 C 0.51003 -0.61922 0.51745 -0.63264 0.525 -0.6463 C 0.52852 -0.65371 0.53151 -0.66181 0.53529 -0.66806 C 0.58164 -0.74954 0.55234 -0.68797 0.58372 -0.75764 C 0.59557 -0.81065 0.58893 -0.79607 0.59688 -0.81181 " pathEditMode="relative" rAng="0" ptsTypes="AAAAAAAAAAAAAAAA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44" y="-4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sketball PNGs for Free Download">
            <a:extLst>
              <a:ext uri="{FF2B5EF4-FFF2-40B4-BE49-F238E27FC236}">
                <a16:creationId xmlns:a16="http://schemas.microsoft.com/office/drawing/2014/main" id="{35BCFC23-6B45-458F-9B33-B5B197E67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00" y="-32601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882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225303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2802</TotalTime>
  <Words>3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Basketball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</dc:title>
  <dc:creator>Amin Khweis</dc:creator>
  <cp:lastModifiedBy>Amin Khweis</cp:lastModifiedBy>
  <cp:revision>4</cp:revision>
  <dcterms:created xsi:type="dcterms:W3CDTF">2024-09-16T16:24:28Z</dcterms:created>
  <dcterms:modified xsi:type="dcterms:W3CDTF">2024-09-18T15:06:30Z</dcterms:modified>
</cp:coreProperties>
</file>