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Introduction to Python Programming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IX (Bangla 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L#01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4867564" cy="293516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In the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tool window, select the project root (typically, it is the root node in the project tree), right-click it, and select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New&gt; Python File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19191C"/>
                </a:solidFill>
                <a:latin typeface="Tw Cen MT" panose="020B0602020104020603" pitchFamily="34" charset="0"/>
              </a:rPr>
              <a:t>Type a File name.py(test.py)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0903D-4531-C06F-3EDA-8E867561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" y="4896282"/>
            <a:ext cx="360997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00B703-6006-DA2A-87EA-ABFB6432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54" y="1577638"/>
            <a:ext cx="7462982" cy="46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Your First Python Program: Print a Message!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2D3AB6-E0C7-5EB8-3673-82BC0074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6" y="2335019"/>
            <a:ext cx="8550469" cy="2671089"/>
          </a:xfrm>
          <a:prstGeom prst="rect">
            <a:avLst/>
          </a:prstGeom>
        </p:spPr>
      </p:pic>
      <p:sp>
        <p:nvSpPr>
          <p:cNvPr id="17" name="Subtitle 12">
            <a:extLst>
              <a:ext uri="{FF2B5EF4-FFF2-40B4-BE49-F238E27FC236}">
                <a16:creationId xmlns:a16="http://schemas.microsoft.com/office/drawing/2014/main" id="{ABCD1621-6F12-3416-EF06-3F4AF0DE7A23}"/>
              </a:ext>
            </a:extLst>
          </p:cNvPr>
          <p:cNvSpPr txBox="1">
            <a:spLocks/>
          </p:cNvSpPr>
          <p:nvPr/>
        </p:nvSpPr>
        <p:spPr>
          <a:xfrm>
            <a:off x="310633" y="1543002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print(“Your Message”)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Your Program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6191192" cy="26756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Right-click the editor and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Run ‘test'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context menu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Press Ctrl+Shift+F10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Since this Python script contains a main function, you can click an icon          in the gutter.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55AFD-599A-63C6-8F9B-02722E7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96" y="1195983"/>
            <a:ext cx="5763142" cy="5611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007E67-44E3-BCA2-F240-4BC29B95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" y="4800232"/>
            <a:ext cx="8414327" cy="18677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875468C7-9F21-CE25-6DB9-373722328850}"/>
              </a:ext>
            </a:extLst>
          </p:cNvPr>
          <p:cNvSpPr txBox="1">
            <a:spLocks/>
          </p:cNvSpPr>
          <p:nvPr/>
        </p:nvSpPr>
        <p:spPr>
          <a:xfrm>
            <a:off x="0" y="4312135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026" name="Picture 2" descr="Run icon in the left gutter">
            <a:extLst>
              <a:ext uri="{FF2B5EF4-FFF2-40B4-BE49-F238E27FC236}">
                <a16:creationId xmlns:a16="http://schemas.microsoft.com/office/drawing/2014/main" id="{D9FE1C9F-D02B-07B0-3CEE-2EB04B45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9" y="3420858"/>
            <a:ext cx="457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Mathematical Operations on print()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42203-F2CF-6B31-64DF-97DF1B7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8" y="1674018"/>
            <a:ext cx="4982998" cy="3509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CD131-F524-023E-B847-87C683A6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07" y="2296337"/>
            <a:ext cx="2053475" cy="2686050"/>
          </a:xfrm>
          <a:prstGeom prst="rect">
            <a:avLst/>
          </a:prstGeom>
        </p:spPr>
      </p:pic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8463337" y="167401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579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How Python Code is Executed?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539905" y="1549929"/>
            <a:ext cx="11924146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 are writing our code that’s human-readable, but we know computers only understand 0/1. So how do computers understand our code?</a:t>
            </a:r>
          </a:p>
        </p:txBody>
      </p:sp>
      <p:pic>
        <p:nvPicPr>
          <p:cNvPr id="2050" name="Picture 2" descr="How Does Python Code Run: CPython And Python Difference">
            <a:extLst>
              <a:ext uri="{FF2B5EF4-FFF2-40B4-BE49-F238E27FC236}">
                <a16:creationId xmlns:a16="http://schemas.microsoft.com/office/drawing/2014/main" id="{83C7CC1F-724B-8864-75E6-07130237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26" y="2593350"/>
            <a:ext cx="7421931" cy="41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55662" y="33174"/>
            <a:ext cx="5880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Test!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9" y="1526145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188F4-49DD-418B-DDF8-B35F61D4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93" y="2405062"/>
            <a:ext cx="8086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8" y="1531457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F254A-01DE-285C-C6C0-ED84847B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9" y="2366092"/>
            <a:ext cx="10903334" cy="2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86" y="2080094"/>
            <a:ext cx="3621827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2361234" y="1443411"/>
            <a:ext cx="6964777" cy="45356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 Language?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Why We Choose Python?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Creating Environment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Your First Python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to Run Your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Python Code is Executed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A Simple Test!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Have you Ever Made a Recipe?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mple Pancake Recipe Card | Recipe Card Template">
            <a:extLst>
              <a:ext uri="{FF2B5EF4-FFF2-40B4-BE49-F238E27FC236}">
                <a16:creationId xmlns:a16="http://schemas.microsoft.com/office/drawing/2014/main" id="{63C5808B-A222-6B10-6F55-3DDD897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" y="1136073"/>
            <a:ext cx="4295468" cy="55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4996873" y="2023246"/>
            <a:ext cx="6964777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Follow some instructions!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4525818" y="4137632"/>
            <a:ext cx="7435832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Finally, we will be able to make a delicious item.</a:t>
            </a:r>
          </a:p>
        </p:txBody>
      </p:sp>
    </p:spTree>
    <p:extLst>
      <p:ext uri="{BB962C8B-B14F-4D97-AF65-F5344CB8AC3E}">
        <p14:creationId xmlns:p14="http://schemas.microsoft.com/office/powerpoint/2010/main" val="11057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777374"/>
            <a:ext cx="669636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Computer only understand 0 and 1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640771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give instructions to a computer on what to do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554140" y="3747626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Program is a set of instructions to do a particular task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A19E90-D798-F6BE-2FD1-5A85C7B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24" y="1246214"/>
            <a:ext cx="4207121" cy="42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 Language?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669636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use language to communicate with each other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39" y="2593624"/>
            <a:ext cx="707505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communicate with computer: for giving instructions, we need to use a language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480249" y="4015552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Python is one kind of Programming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F476-76C8-2E8B-6F71-A90BEE65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64" y="1586874"/>
            <a:ext cx="3904368" cy="3904368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3BB8687F-EAF2-B910-ABC4-95E305A591CF}"/>
              </a:ext>
            </a:extLst>
          </p:cNvPr>
          <p:cNvSpPr txBox="1">
            <a:spLocks/>
          </p:cNvSpPr>
          <p:nvPr/>
        </p:nvSpPr>
        <p:spPr>
          <a:xfrm>
            <a:off x="480249" y="5156243"/>
            <a:ext cx="707505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C, C++, Java, C#, JavaScript etc.</a:t>
            </a:r>
          </a:p>
        </p:txBody>
      </p:sp>
    </p:spTree>
    <p:extLst>
      <p:ext uri="{BB962C8B-B14F-4D97-AF65-F5344CB8AC3E}">
        <p14:creationId xmlns:p14="http://schemas.microsoft.com/office/powerpoint/2010/main" val="1109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Why we choose Python?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469211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Easy to learn and read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366677"/>
            <a:ext cx="4461205" cy="27515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Versatile: </a:t>
            </a:r>
            <a:r>
              <a:rPr lang="en-US" sz="3200" b="1" dirty="0">
                <a:latin typeface="Tw Cen MT" panose="020B0602020104020603" pitchFamily="34" charset="0"/>
              </a:rPr>
              <a:t>Web Development, Data Analysis, Scientific Computing, Artificial Intelligence, Machine Learning, Automation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2050" name="Picture 2" descr="Why Is Python So Popular?. Python is the most popular programming… | by  Doga Ozgon | Becoming Human: Artificial Intelligence Magazine">
            <a:extLst>
              <a:ext uri="{FF2B5EF4-FFF2-40B4-BE49-F238E27FC236}">
                <a16:creationId xmlns:a16="http://schemas.microsoft.com/office/drawing/2014/main" id="{F78BC086-CEDC-B758-33EE-B0436169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6" y="1719269"/>
            <a:ext cx="6973454" cy="42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310633" y="171102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5855895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Python: visit </a:t>
            </a:r>
            <a:r>
              <a:rPr lang="en-US" dirty="0">
                <a:latin typeface="Tw Cen MT" panose="020B0602020104020603" pitchFamily="34" charset="0"/>
                <a:hlinkClick r:id="rId2"/>
              </a:rPr>
              <a:t>https://www.python.org/downloads/ - 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17443-0E5D-CBF0-BDA4-A2D6958D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5" y="2547195"/>
            <a:ext cx="10348383" cy="4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6715299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PyCharm: 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57A1A-6449-5C96-D4E7-9F99880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" y="2454804"/>
            <a:ext cx="10886057" cy="430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</p:spTree>
    <p:extLst>
      <p:ext uri="{BB962C8B-B14F-4D97-AF65-F5344CB8AC3E}">
        <p14:creationId xmlns:p14="http://schemas.microsoft.com/office/powerpoint/2010/main" val="26510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pic>
        <p:nvPicPr>
          <p:cNvPr id="1026" name="Picture 2" descr="Create a new project">
            <a:extLst>
              <a:ext uri="{FF2B5EF4-FFF2-40B4-BE49-F238E27FC236}">
                <a16:creationId xmlns:a16="http://schemas.microsoft.com/office/drawing/2014/main" id="{9DD29B51-A95F-F42A-DBF5-CB70E2E0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1069488"/>
            <a:ext cx="8233077" cy="571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2">
            <a:extLst>
              <a:ext uri="{FF2B5EF4-FFF2-40B4-BE49-F238E27FC236}">
                <a16:creationId xmlns:a16="http://schemas.microsoft.com/office/drawing/2014/main" id="{BA309884-1160-83F4-3173-6EDB7242EE4C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3639127" cy="332296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you’re on the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Welcome screen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, click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you’ve already got any project open, choose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22678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477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32</cp:revision>
  <dcterms:created xsi:type="dcterms:W3CDTF">2023-06-04T14:05:58Z</dcterms:created>
  <dcterms:modified xsi:type="dcterms:W3CDTF">2023-06-10T03:48:54Z</dcterms:modified>
</cp:coreProperties>
</file>