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Escape Sequences, Variables and Data Types 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</a:t>
            </a:r>
            <a:r>
              <a:rPr lang="en-US" sz="4000" b="1">
                <a:solidFill>
                  <a:srgbClr val="050505"/>
                </a:solidFill>
                <a:latin typeface="Tw Cen MT" panose="020B0602020104020603" pitchFamily="34" charset="0"/>
              </a:rPr>
              <a:t>IX (English </a:t>
            </a:r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L#02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4708786" y="96982"/>
            <a:ext cx="277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 Types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0282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Integer: Whole numbers without decimals (e.g., 5, -10).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Float: Real numbers with decimals (e.g., 3.14, -2.5).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String: A sequence of characters (e.g., "Hello", 'Python').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Boolean: Represents either True or False.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E47F2-5B9F-14E0-6687-3794F1E9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7" y="3213195"/>
            <a:ext cx="8791358" cy="35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800580" y="65389"/>
            <a:ext cx="459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Check Data Type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9690909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type(): function is used to determine the type of an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B36A-5E74-BD67-65E7-5F0BE104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6" y="2011650"/>
            <a:ext cx="9376707" cy="44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20" y="2138452"/>
            <a:ext cx="3840560" cy="38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3963891" y="1586874"/>
            <a:ext cx="5838869" cy="2821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More About print()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Use of Escape Sequences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Comments on Python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Variables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More About print()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082386" y="3818474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97527" y="1240590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7371-6FB0-E935-693C-E5C88302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2" y="1776723"/>
            <a:ext cx="5076825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C1D50-F691-304C-E250-9AE0A7D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4474096"/>
            <a:ext cx="781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58" y="485407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49068" y="365604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3C85A-5BD8-30FF-86CF-4B6FFF51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3" y="4262888"/>
            <a:ext cx="43815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E6B27-5792-5943-387D-75C43E67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943"/>
            <a:ext cx="12192000" cy="563069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3AFF0D57-1B99-E502-D1B4-622759FC99B1}"/>
              </a:ext>
            </a:extLst>
          </p:cNvPr>
          <p:cNvSpPr txBox="1">
            <a:spLocks/>
          </p:cNvSpPr>
          <p:nvPr/>
        </p:nvSpPr>
        <p:spPr>
          <a:xfrm>
            <a:off x="95250" y="1059530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Escape sequences allow you to insert special characters in strings.</a:t>
            </a:r>
          </a:p>
        </p:txBody>
      </p:sp>
      <p:sp>
        <p:nvSpPr>
          <p:cNvPr id="18" name="Subtitle 12">
            <a:extLst>
              <a:ext uri="{FF2B5EF4-FFF2-40B4-BE49-F238E27FC236}">
                <a16:creationId xmlns:a16="http://schemas.microsoft.com/office/drawing/2014/main" id="{B8371EBB-0D78-E39C-B00B-F38279D47156}"/>
              </a:ext>
            </a:extLst>
          </p:cNvPr>
          <p:cNvSpPr txBox="1">
            <a:spLocks/>
          </p:cNvSpPr>
          <p:nvPr/>
        </p:nvSpPr>
        <p:spPr>
          <a:xfrm>
            <a:off x="95250" y="1565996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Put a backslash (\) before the character you want to escape.</a:t>
            </a: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85E80458-EE93-192B-52B0-2DF3CF7B7BFE}"/>
              </a:ext>
            </a:extLst>
          </p:cNvPr>
          <p:cNvSpPr txBox="1">
            <a:spLocks/>
          </p:cNvSpPr>
          <p:nvPr/>
        </p:nvSpPr>
        <p:spPr>
          <a:xfrm>
            <a:off x="95250" y="2070497"/>
            <a:ext cx="10822132" cy="15122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\n: Newline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\t: Tab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\”: Double Quote</a:t>
            </a:r>
          </a:p>
        </p:txBody>
      </p:sp>
    </p:spTree>
    <p:extLst>
      <p:ext uri="{BB962C8B-B14F-4D97-AF65-F5344CB8AC3E}">
        <p14:creationId xmlns:p14="http://schemas.microsoft.com/office/powerpoint/2010/main" val="81701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Sequences: New Line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403986" y="2615155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77819" y="132583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E427-B030-DF99-3ACA-8ADBCD7C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7" y="1887704"/>
            <a:ext cx="44005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478BD-C155-BD1C-CFEE-C45A3567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14" y="3201714"/>
            <a:ext cx="1000125" cy="2905125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899C3204-626B-C88D-4C87-9B97636C5046}"/>
              </a:ext>
            </a:extLst>
          </p:cNvPr>
          <p:cNvSpPr txBox="1">
            <a:spLocks/>
          </p:cNvSpPr>
          <p:nvPr/>
        </p:nvSpPr>
        <p:spPr>
          <a:xfrm>
            <a:off x="2293215" y="5861830"/>
            <a:ext cx="1595063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…</a:t>
            </a:r>
          </a:p>
          <a:p>
            <a:pPr algn="l" fontAlgn="base"/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…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0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Comments on Python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2878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Used to include explanatory or descriptive text within the code that is not executed as part of the program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They are intended to provide additional information to readers and developers of the code.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Single Line Comments: Start with #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E41E3-2492-F0E6-A5D3-E249410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0" y="3588212"/>
            <a:ext cx="6372225" cy="571500"/>
          </a:xfrm>
          <a:prstGeom prst="rect">
            <a:avLst/>
          </a:prstGeom>
        </p:spPr>
      </p:pic>
      <p:sp>
        <p:nvSpPr>
          <p:cNvPr id="12" name="Subtitle 12">
            <a:extLst>
              <a:ext uri="{FF2B5EF4-FFF2-40B4-BE49-F238E27FC236}">
                <a16:creationId xmlns:a16="http://schemas.microsoft.com/office/drawing/2014/main" id="{837BB3F7-C2C7-A0A0-A5A9-4A67C62AEF65}"/>
              </a:ext>
            </a:extLst>
          </p:cNvPr>
          <p:cNvSpPr txBox="1">
            <a:spLocks/>
          </p:cNvSpPr>
          <p:nvPr/>
        </p:nvSpPr>
        <p:spPr>
          <a:xfrm>
            <a:off x="36947" y="4272243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Multi-line Comments: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40A11F-1329-67E5-FD07-B024865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0" y="4752374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19000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Variables are used to store values in memory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Python does not require you to explicitly declare the data type of a variable.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When you assign a value to a variable, Python automatically assigns a data type based on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95E6-5AED-B049-44B9-5D68AEAC291F}"/>
              </a:ext>
            </a:extLst>
          </p:cNvPr>
          <p:cNvSpPr txBox="1"/>
          <p:nvPr/>
        </p:nvSpPr>
        <p:spPr>
          <a:xfrm>
            <a:off x="3391633" y="4166638"/>
            <a:ext cx="4052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variable_name</a:t>
            </a:r>
            <a:r>
              <a:rPr lang="en-US" sz="2800" b="1" dirty="0">
                <a:latin typeface="Tw Cen MT" panose="020B0602020104020603" pitchFamily="34" charset="0"/>
              </a:rPr>
              <a:t> =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68192-DA91-F811-E331-0689A318DDE0}"/>
              </a:ext>
            </a:extLst>
          </p:cNvPr>
          <p:cNvSpPr txBox="1"/>
          <p:nvPr/>
        </p:nvSpPr>
        <p:spPr>
          <a:xfrm>
            <a:off x="1154546" y="3084954"/>
            <a:ext cx="11794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You can assign a value to a variable using the assignment operator (=). 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The general syntax is: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E0E181-D516-2A43-94D5-9D9A70E5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3" y="4689858"/>
            <a:ext cx="5191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0392" y="1480511"/>
            <a:ext cx="12101600" cy="37184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must start with a letter or underscore (_), but not with a number.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can only contain letters, numbers, and underscores.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are case sensitive. For example,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and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are two different variables.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You cannot use reserved keywords as variable names, such as "if," "while," "for," "and," "or," "not," and "else.“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It's a good practice to use descriptive and meaningful variable names, so it's easy to understand the purpose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77349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B6D6-CFAA-76EE-8269-04DE5D6D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" y="1355361"/>
            <a:ext cx="10907244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451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30</cp:revision>
  <dcterms:created xsi:type="dcterms:W3CDTF">2023-06-04T14:05:58Z</dcterms:created>
  <dcterms:modified xsi:type="dcterms:W3CDTF">2023-06-10T08:05:17Z</dcterms:modified>
</cp:coreProperties>
</file>