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1F3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49" autoAdjust="0"/>
  </p:normalViewPr>
  <p:slideViewPr>
    <p:cSldViewPr snapToGrid="0">
      <p:cViewPr>
        <p:scale>
          <a:sx n="33" d="100"/>
          <a:sy n="33" d="100"/>
        </p:scale>
        <p:origin x="1728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8C0C-38FB-4884-A19B-DB82F6344D7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>
                <a:lumMod val="18000"/>
              </a:srgbClr>
            </a:gs>
            <a:gs pos="62000">
              <a:srgbClr val="002060"/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6" t="1964" r="645" b="7337"/>
          <a:stretch/>
        </p:blipFill>
        <p:spPr>
          <a:xfrm>
            <a:off x="1984302" y="1158822"/>
            <a:ext cx="9526586" cy="5359807"/>
          </a:xfrm>
          <a:prstGeom prst="rect">
            <a:avLst/>
          </a:prstGeom>
        </p:spPr>
      </p:pic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173606"/>
              </p:ext>
            </p:extLst>
          </p:nvPr>
        </p:nvGraphicFramePr>
        <p:xfrm>
          <a:off x="646647" y="1126164"/>
          <a:ext cx="455727" cy="551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2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78000" y1="33455" x2="78000" y2="33455"/>
                        <a14:backgroundMark x1="81682" y1="71939" x2="81682" y2="7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10" y="5575179"/>
            <a:ext cx="1263832" cy="947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671" y="5089846"/>
            <a:ext cx="1811707" cy="1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1922579" y="614929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51626" y="34913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MISSIONS: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7" y="266999"/>
            <a:ext cx="1472245" cy="640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71" y="133512"/>
            <a:ext cx="1025310" cy="102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64994" y="156533"/>
            <a:ext cx="1024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POINTS:</a:t>
            </a: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25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47595" y="6040840"/>
            <a:ext cx="3586376" cy="827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831" y="119412"/>
            <a:ext cx="2380215" cy="877252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Run </a:t>
            </a:r>
            <a:r>
              <a:rPr lang="en-GB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1314" y="6186266"/>
            <a:ext cx="266123" cy="295393"/>
          </a:xfrm>
          <a:prstGeom prst="rect">
            <a:avLst/>
          </a:prstGeom>
        </p:spPr>
      </p:pic>
      <p:pic>
        <p:nvPicPr>
          <p:cNvPr id="1026" name="Picture 2" descr="https://firstsaudi.net/center_logo/996655_22-12-05-01-42-07_661f82d5396ec4d7682baec21fb3d3a2b39e6a36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5" y="14867"/>
            <a:ext cx="1177349" cy="11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63151" y="610315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886" y="6140125"/>
            <a:ext cx="266123" cy="2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>
                <a:lumMod val="18000"/>
              </a:srgbClr>
            </a:gs>
            <a:gs pos="62000">
              <a:srgbClr val="002060"/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6" t="1964" r="645" b="7337"/>
          <a:stretch/>
        </p:blipFill>
        <p:spPr>
          <a:xfrm>
            <a:off x="1984302" y="1158822"/>
            <a:ext cx="9526586" cy="5359807"/>
          </a:xfrm>
          <a:prstGeom prst="rect">
            <a:avLst/>
          </a:prstGeom>
        </p:spPr>
      </p:pic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892557"/>
              </p:ext>
            </p:extLst>
          </p:nvPr>
        </p:nvGraphicFramePr>
        <p:xfrm>
          <a:off x="646647" y="1126164"/>
          <a:ext cx="455727" cy="551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2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78000" y1="33455" x2="78000" y2="33455"/>
                        <a14:backgroundMark x1="81682" y1="71939" x2="81682" y2="7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00454" y="5497545"/>
            <a:ext cx="1263832" cy="947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671" y="5089846"/>
            <a:ext cx="1811707" cy="1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1922579" y="614929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51626" y="34913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MISSIONS: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7" y="266999"/>
            <a:ext cx="1472245" cy="640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71" y="133512"/>
            <a:ext cx="1025310" cy="102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56178" y="156533"/>
            <a:ext cx="1042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POINTS:</a:t>
            </a: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95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 flipH="1" flipV="1">
            <a:off x="11010900" y="3148013"/>
            <a:ext cx="21470" cy="219155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831" y="119412"/>
            <a:ext cx="2380215" cy="877252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Run </a:t>
            </a:r>
            <a:r>
              <a:rPr lang="en-GB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1314" y="6186266"/>
            <a:ext cx="266123" cy="295393"/>
          </a:xfrm>
          <a:prstGeom prst="rect">
            <a:avLst/>
          </a:prstGeom>
        </p:spPr>
      </p:pic>
      <p:pic>
        <p:nvPicPr>
          <p:cNvPr id="1026" name="Picture 2" descr="https://firstsaudi.net/center_logo/996655_22-12-05-01-42-07_661f82d5396ec4d7682baec21fb3d3a2b39e6a36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5" y="14867"/>
            <a:ext cx="1177349" cy="11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63151" y="610315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886" y="6140125"/>
            <a:ext cx="266123" cy="29539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 flipV="1">
            <a:off x="9798050" y="2737224"/>
            <a:ext cx="1212852" cy="106801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969046" y="2140620"/>
            <a:ext cx="1431166" cy="146459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9180891" y="3390901"/>
            <a:ext cx="1416290" cy="222249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9201" b="94347" l="50339" r="62528"/>
                    </a14:imgEffect>
                  </a14:imgLayer>
                </a14:imgProps>
              </a:ext>
            </a:extLst>
          </a:blip>
          <a:srcRect l="48835" t="69391" r="35879" b="2671"/>
          <a:stretch/>
        </p:blipFill>
        <p:spPr>
          <a:xfrm>
            <a:off x="11621389" y="5816326"/>
            <a:ext cx="305975" cy="32379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33596" y="5748043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>
                <a:lumMod val="18000"/>
              </a:srgbClr>
            </a:gs>
            <a:gs pos="62000">
              <a:srgbClr val="002060"/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6" t="1964" r="645" b="7337"/>
          <a:stretch/>
        </p:blipFill>
        <p:spPr>
          <a:xfrm>
            <a:off x="1984302" y="1158822"/>
            <a:ext cx="9526586" cy="5359807"/>
          </a:xfrm>
          <a:prstGeom prst="rect">
            <a:avLst/>
          </a:prstGeom>
        </p:spPr>
      </p:pic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368924"/>
              </p:ext>
            </p:extLst>
          </p:nvPr>
        </p:nvGraphicFramePr>
        <p:xfrm>
          <a:off x="646647" y="1126164"/>
          <a:ext cx="455727" cy="551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2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78000" y1="33455" x2="78000" y2="33455"/>
                        <a14:backgroundMark x1="81682" y1="71939" x2="81682" y2="7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0218942" y="5180568"/>
            <a:ext cx="1263832" cy="947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671" y="5089846"/>
            <a:ext cx="1811707" cy="1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 rot="16200000">
            <a:off x="-251626" y="34913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MISSIONS: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7" y="266999"/>
            <a:ext cx="1472245" cy="640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71" y="133512"/>
            <a:ext cx="1025310" cy="102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61789" y="156533"/>
            <a:ext cx="10310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POINTS:</a:t>
            </a: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130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 flipH="1" flipV="1">
            <a:off x="7338061" y="1569721"/>
            <a:ext cx="3065965" cy="363795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831" y="119412"/>
            <a:ext cx="2380215" cy="877252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Run </a:t>
            </a:r>
            <a:r>
              <a:rPr lang="en-GB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s://firstsaudi.net/center_logo/996655_22-12-05-01-42-07_661f82d5396ec4d7682baec21fb3d3a2b39e6a3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5" y="14867"/>
            <a:ext cx="1177349" cy="11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63151" y="610315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886" y="6140125"/>
            <a:ext cx="266123" cy="29539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9201" b="94347" l="50339" r="62528"/>
                    </a14:imgEffect>
                  </a14:imgLayer>
                </a14:imgProps>
              </a:ext>
            </a:extLst>
          </a:blip>
          <a:srcRect l="48835" t="69391" r="35879" b="2671"/>
          <a:stretch/>
        </p:blipFill>
        <p:spPr>
          <a:xfrm>
            <a:off x="11621389" y="6116950"/>
            <a:ext cx="305975" cy="32379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33596" y="6048667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>
                <a:lumMod val="18000"/>
              </a:srgbClr>
            </a:gs>
            <a:gs pos="62000">
              <a:srgbClr val="002060"/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6" t="1964" r="645" b="7337"/>
          <a:stretch/>
        </p:blipFill>
        <p:spPr>
          <a:xfrm>
            <a:off x="1984302" y="1158822"/>
            <a:ext cx="9526586" cy="5359807"/>
          </a:xfrm>
          <a:prstGeom prst="rect">
            <a:avLst/>
          </a:prstGeom>
        </p:spPr>
      </p:pic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031543"/>
              </p:ext>
            </p:extLst>
          </p:nvPr>
        </p:nvGraphicFramePr>
        <p:xfrm>
          <a:off x="646647" y="1126164"/>
          <a:ext cx="455727" cy="551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2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78000" y1="33455" x2="78000" y2="33455"/>
                        <a14:backgroundMark x1="81682" y1="71939" x2="81682" y2="7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56" y="4615909"/>
            <a:ext cx="1263832" cy="947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671" y="5089846"/>
            <a:ext cx="1811707" cy="1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 rot="16200000">
            <a:off x="-251626" y="34913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MISSIONS: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7" y="266999"/>
            <a:ext cx="1472245" cy="640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71" y="133512"/>
            <a:ext cx="1025310" cy="102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56178" y="156533"/>
            <a:ext cx="1042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POINTS:</a:t>
            </a: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160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 flipH="1">
            <a:off x="2325783" y="5089846"/>
            <a:ext cx="792127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831" y="119412"/>
            <a:ext cx="2380215" cy="877252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Run </a:t>
            </a:r>
            <a:r>
              <a:rPr lang="en-GB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s://firstsaudi.net/center_logo/996655_22-12-05-01-42-07_661f82d5396ec4d7682baec21fb3d3a2b39e6a3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5" y="14867"/>
            <a:ext cx="1177349" cy="11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63151" y="610315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886" y="6140125"/>
            <a:ext cx="266123" cy="2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>
                <a:lumMod val="18000"/>
              </a:srgbClr>
            </a:gs>
            <a:gs pos="62000">
              <a:srgbClr val="002060"/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6" t="1964" r="645" b="7337"/>
          <a:stretch/>
        </p:blipFill>
        <p:spPr>
          <a:xfrm>
            <a:off x="1984302" y="1158822"/>
            <a:ext cx="9526586" cy="5359807"/>
          </a:xfrm>
          <a:prstGeom prst="rect">
            <a:avLst/>
          </a:prstGeom>
        </p:spPr>
      </p:pic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124188"/>
              </p:ext>
            </p:extLst>
          </p:nvPr>
        </p:nvGraphicFramePr>
        <p:xfrm>
          <a:off x="646647" y="1126164"/>
          <a:ext cx="455727" cy="551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2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3991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671" y="5089846"/>
            <a:ext cx="1811707" cy="1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 rot="16200000">
            <a:off x="-251626" y="34913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MISSIONS: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7" y="266999"/>
            <a:ext cx="1472245" cy="640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71" y="133512"/>
            <a:ext cx="1025310" cy="102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56178" y="156533"/>
            <a:ext cx="1042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POINTS:</a:t>
            </a: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220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>
            <a:off x="1858065" y="5005778"/>
            <a:ext cx="2076610" cy="745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831" y="119412"/>
            <a:ext cx="2380215" cy="877252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Run </a:t>
            </a:r>
            <a:r>
              <a:rPr lang="en-GB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s://firstsaudi.net/center_logo/996655_22-12-05-01-42-07_661f82d5396ec4d7682baec21fb3d3a2b39e6a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5" y="14867"/>
            <a:ext cx="1177349" cy="11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63151" y="6103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886" y="6140125"/>
            <a:ext cx="266123" cy="29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backgroundMark x1="78000" y1="33455" x2="78000" y2="33455"/>
                        <a14:backgroundMark x1="81682" y1="71939" x2="81682" y2="7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2">
            <a:off x="1858054" y="4535567"/>
            <a:ext cx="1263832" cy="94787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3934675" y="1784350"/>
            <a:ext cx="548425" cy="32251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483101" y="1780626"/>
            <a:ext cx="107949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524500" y="1780626"/>
            <a:ext cx="463773" cy="213605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69123" y="3867700"/>
            <a:ext cx="2319149" cy="233498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40158" y="5758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3945" y="5795237"/>
            <a:ext cx="266123" cy="2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>
                <a:lumMod val="18000"/>
              </a:srgbClr>
            </a:gs>
            <a:gs pos="62000">
              <a:srgbClr val="002060"/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6" t="1964" r="645" b="7337"/>
          <a:stretch/>
        </p:blipFill>
        <p:spPr>
          <a:xfrm>
            <a:off x="1984302" y="1158822"/>
            <a:ext cx="9526586" cy="5359807"/>
          </a:xfrm>
          <a:prstGeom prst="rect">
            <a:avLst/>
          </a:prstGeom>
        </p:spPr>
      </p:pic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951613"/>
              </p:ext>
            </p:extLst>
          </p:nvPr>
        </p:nvGraphicFramePr>
        <p:xfrm>
          <a:off x="646647" y="1126164"/>
          <a:ext cx="455727" cy="551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2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3991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671" y="5089846"/>
            <a:ext cx="1811707" cy="1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 rot="16200000">
            <a:off x="-251626" y="34913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MISSIONS: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7" y="266999"/>
            <a:ext cx="1472245" cy="640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71" y="133512"/>
            <a:ext cx="1025310" cy="102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56178" y="156533"/>
            <a:ext cx="1042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POINTS:</a:t>
            </a: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270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 flipV="1">
            <a:off x="2945846" y="4401857"/>
            <a:ext cx="10296" cy="8907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831" y="119412"/>
            <a:ext cx="2380215" cy="877252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Run </a:t>
            </a:r>
            <a:r>
              <a:rPr lang="en-GB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6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s://firstsaudi.net/center_logo/996655_22-12-05-01-42-07_661f82d5396ec4d7682baec21fb3d3a2b39e6a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5" y="14867"/>
            <a:ext cx="1177349" cy="11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63151" y="61031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886" y="6140125"/>
            <a:ext cx="266123" cy="29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backgroundMark x1="78000" y1="33455" x2="78000" y2="33455"/>
                        <a14:backgroundMark x1="81682" y1="71939" x2="81682" y2="7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20272">
            <a:off x="2310204" y="5450550"/>
            <a:ext cx="1263832" cy="9478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640158" y="5758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3945" y="5795237"/>
            <a:ext cx="266123" cy="29539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960841" y="3256153"/>
            <a:ext cx="609077" cy="118237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69918" y="1816275"/>
            <a:ext cx="9847" cy="143987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>
                <a:lumMod val="18000"/>
              </a:srgbClr>
            </a:gs>
            <a:gs pos="62000">
              <a:srgbClr val="002060"/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6" t="1964" r="645" b="7337"/>
          <a:stretch/>
        </p:blipFill>
        <p:spPr>
          <a:xfrm>
            <a:off x="1984302" y="1158822"/>
            <a:ext cx="9526586" cy="5359807"/>
          </a:xfrm>
          <a:prstGeom prst="rect">
            <a:avLst/>
          </a:prstGeom>
        </p:spPr>
      </p:pic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951613"/>
              </p:ext>
            </p:extLst>
          </p:nvPr>
        </p:nvGraphicFramePr>
        <p:xfrm>
          <a:off x="646647" y="1126164"/>
          <a:ext cx="455727" cy="551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2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3991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671" y="5089846"/>
            <a:ext cx="1811707" cy="1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 rot="16200000">
            <a:off x="-251626" y="34913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MISSIONS: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7" y="266999"/>
            <a:ext cx="1472245" cy="640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71" y="133512"/>
            <a:ext cx="1025310" cy="102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56178" y="156533"/>
            <a:ext cx="1042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POINTS:</a:t>
            </a: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270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 flipV="1">
            <a:off x="2473611" y="3707704"/>
            <a:ext cx="18532" cy="160324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831" y="119412"/>
            <a:ext cx="2380215" cy="877252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Run </a:t>
            </a:r>
            <a:r>
              <a:rPr lang="en-GB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7 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s://firstsaudi.net/center_logo/996655_22-12-05-01-42-07_661f82d5396ec4d7682baec21fb3d3a2b39e6a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5" y="14867"/>
            <a:ext cx="1177349" cy="11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63151" y="61031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886" y="6140125"/>
            <a:ext cx="266123" cy="29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backgroundMark x1="78000" y1="33455" x2="78000" y2="33455"/>
                        <a14:backgroundMark x1="81682" y1="71939" x2="81682" y2="7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20272">
            <a:off x="1837969" y="5468918"/>
            <a:ext cx="1263832" cy="9478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640158" y="5758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3945" y="5795237"/>
            <a:ext cx="266123" cy="2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>
                <a:lumMod val="18000"/>
              </a:srgbClr>
            </a:gs>
            <a:gs pos="62000">
              <a:srgbClr val="002060"/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6" t="1964" r="645" b="7337"/>
          <a:stretch/>
        </p:blipFill>
        <p:spPr>
          <a:xfrm>
            <a:off x="1984302" y="1158822"/>
            <a:ext cx="9526586" cy="5359807"/>
          </a:xfrm>
          <a:prstGeom prst="rect">
            <a:avLst/>
          </a:prstGeom>
        </p:spPr>
      </p:pic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123470"/>
              </p:ext>
            </p:extLst>
          </p:nvPr>
        </p:nvGraphicFramePr>
        <p:xfrm>
          <a:off x="646647" y="1126164"/>
          <a:ext cx="455727" cy="551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2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3991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9671" y="5089846"/>
            <a:ext cx="1811707" cy="1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 rot="16200000">
            <a:off x="-251626" y="34913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MISSIONS: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7" y="266999"/>
            <a:ext cx="1472245" cy="640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71" y="133512"/>
            <a:ext cx="1025310" cy="102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64995" y="156533"/>
            <a:ext cx="1024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POINTS:</a:t>
            </a: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400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 flipV="1">
            <a:off x="3195709" y="5999967"/>
            <a:ext cx="1703200" cy="447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831" y="119412"/>
            <a:ext cx="2380215" cy="877252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Run </a:t>
            </a:r>
            <a:r>
              <a:rPr lang="en-GB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8 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s://firstsaudi.net/center_logo/996655_22-12-05-01-42-07_661f82d5396ec4d7682baec21fb3d3a2b39e6a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5" y="14867"/>
            <a:ext cx="1177349" cy="11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78000" y1="33455" x2="78000" y2="33455"/>
                        <a14:backgroundMark x1="81682" y1="71939" x2="81682" y2="7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20272">
            <a:off x="1931888" y="5567037"/>
            <a:ext cx="1263832" cy="94787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4858560" y="2442575"/>
            <a:ext cx="2920378" cy="355739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778938" y="2397842"/>
            <a:ext cx="1415166" cy="671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194104" y="1247645"/>
            <a:ext cx="0" cy="118374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190</Words>
  <Application>Microsoft Office PowerPoint</Application>
  <PresentationFormat>Widescreen</PresentationFormat>
  <Paragraphs>166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Salman</dc:creator>
  <cp:lastModifiedBy>Amin Salman</cp:lastModifiedBy>
  <cp:revision>85</cp:revision>
  <dcterms:created xsi:type="dcterms:W3CDTF">2022-12-15T14:57:21Z</dcterms:created>
  <dcterms:modified xsi:type="dcterms:W3CDTF">2023-03-04T17:04:41Z</dcterms:modified>
</cp:coreProperties>
</file>