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9" autoAdjust="0"/>
  </p:normalViewPr>
  <p:slideViewPr>
    <p:cSldViewPr snapToGrid="0">
      <p:cViewPr>
        <p:scale>
          <a:sx n="75" d="100"/>
          <a:sy n="75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8C0C-38FB-4884-A19B-DB82F6344D7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B971-D01B-44A0-9DE7-6E604F63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-43347"/>
            <a:ext cx="11345858" cy="694469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467475" y="5029200"/>
            <a:ext cx="353377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00752"/>
              </p:ext>
            </p:extLst>
          </p:nvPr>
        </p:nvGraphicFramePr>
        <p:xfrm>
          <a:off x="423071" y="149986"/>
          <a:ext cx="673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65754" y="5296082"/>
            <a:ext cx="2129424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04756" y="5296082"/>
            <a:ext cx="221919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9540" y="5873681"/>
            <a:ext cx="40208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Black" panose="020B0A04020102020204" pitchFamily="34" charset="0"/>
              </a:rPr>
              <a:t>Points: 25 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-43347"/>
            <a:ext cx="11345858" cy="694469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043160" y="2542367"/>
            <a:ext cx="38100" cy="245364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78240" y="1905000"/>
            <a:ext cx="1303020" cy="118110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010394" y="1276350"/>
            <a:ext cx="1428882" cy="1223963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29438" y="365125"/>
            <a:ext cx="1375318" cy="1882775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841671"/>
              </p:ext>
            </p:extLst>
          </p:nvPr>
        </p:nvGraphicFramePr>
        <p:xfrm>
          <a:off x="423071" y="149986"/>
          <a:ext cx="673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65754" y="5296082"/>
            <a:ext cx="2129424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4756" y="5296082"/>
            <a:ext cx="221919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0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9540" y="5873681"/>
            <a:ext cx="40208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Black" panose="020B0A04020102020204" pitchFamily="34" charset="0"/>
              </a:rPr>
              <a:t>Points: 130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75874" y="380423"/>
            <a:ext cx="53564" cy="107214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38055" y="1363716"/>
            <a:ext cx="991383" cy="2614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27683" y="1325790"/>
            <a:ext cx="872285" cy="1050698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8205" y="576263"/>
            <a:ext cx="13439" cy="1766887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0394" y="639990"/>
            <a:ext cx="1321250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138488" y="639990"/>
            <a:ext cx="741906" cy="206511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138488" y="2616696"/>
            <a:ext cx="551364" cy="812305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28950" y="3366930"/>
            <a:ext cx="666228" cy="1062195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7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-43347"/>
            <a:ext cx="11345858" cy="694469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3745282" y="1605435"/>
            <a:ext cx="387419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115907"/>
              </p:ext>
            </p:extLst>
          </p:nvPr>
        </p:nvGraphicFramePr>
        <p:xfrm>
          <a:off x="423071" y="149986"/>
          <a:ext cx="673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65754" y="5296082"/>
            <a:ext cx="2129424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5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4756" y="5296082"/>
            <a:ext cx="221919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0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695178" y="1605436"/>
            <a:ext cx="50104" cy="200206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05830" y="3494762"/>
            <a:ext cx="889348" cy="1039663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19476" y="1605435"/>
            <a:ext cx="2286524" cy="2942427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89540" y="5873681"/>
            <a:ext cx="40208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Black" panose="020B0A04020102020204" pitchFamily="34" charset="0"/>
              </a:rPr>
              <a:t>Points: 210 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-43347"/>
            <a:ext cx="11345858" cy="6944694"/>
          </a:xfrm>
          <a:prstGeom prst="rect">
            <a:avLst/>
          </a:prstGeom>
        </p:spPr>
      </p:pic>
      <p:graphicFrame>
        <p:nvGraphicFramePr>
          <p:cNvPr id="1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149003"/>
              </p:ext>
            </p:extLst>
          </p:nvPr>
        </p:nvGraphicFramePr>
        <p:xfrm>
          <a:off x="423071" y="149986"/>
          <a:ext cx="673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65754" y="5296082"/>
            <a:ext cx="2129424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4756" y="5296082"/>
            <a:ext cx="221919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0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206663" y="1081153"/>
            <a:ext cx="12526" cy="3882297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89540" y="5873681"/>
            <a:ext cx="40208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Black" panose="020B0A04020102020204" pitchFamily="34" charset="0"/>
              </a:rPr>
              <a:t>Points: 260 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-43347"/>
            <a:ext cx="11345858" cy="6944694"/>
          </a:xfrm>
          <a:prstGeom prst="rect">
            <a:avLst/>
          </a:prstGeom>
        </p:spPr>
      </p:pic>
      <p:graphicFrame>
        <p:nvGraphicFramePr>
          <p:cNvPr id="1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164460"/>
              </p:ext>
            </p:extLst>
          </p:nvPr>
        </p:nvGraphicFramePr>
        <p:xfrm>
          <a:off x="423071" y="149986"/>
          <a:ext cx="673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65754" y="5296082"/>
            <a:ext cx="2129424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0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4756" y="5296082"/>
            <a:ext cx="221919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0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31090" y="776615"/>
            <a:ext cx="5373666" cy="3870541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89540" y="5873681"/>
            <a:ext cx="40208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Black" panose="020B0A04020102020204" pitchFamily="34" charset="0"/>
              </a:rPr>
              <a:t>Points:400</a:t>
            </a:r>
          </a:p>
        </p:txBody>
      </p:sp>
    </p:spTree>
    <p:extLst>
      <p:ext uri="{BB962C8B-B14F-4D97-AF65-F5344CB8AC3E}">
        <p14:creationId xmlns:p14="http://schemas.microsoft.com/office/powerpoint/2010/main" val="264669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98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Salman</dc:creator>
  <cp:lastModifiedBy>Amin Salman</cp:lastModifiedBy>
  <cp:revision>23</cp:revision>
  <dcterms:created xsi:type="dcterms:W3CDTF">2022-12-15T14:57:21Z</dcterms:created>
  <dcterms:modified xsi:type="dcterms:W3CDTF">2023-02-03T13:29:31Z</dcterms:modified>
</cp:coreProperties>
</file>