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414" y="697142"/>
            <a:ext cx="6663590" cy="2268559"/>
          </a:xfrm>
        </p:spPr>
        <p:txBody>
          <a:bodyPr>
            <a:noAutofit/>
          </a:bodyPr>
          <a:lstStyle/>
          <a:p>
            <a:pPr algn="l"/>
            <a:r>
              <a:rPr lang="en-US" sz="16600" dirty="0" err="1" smtClean="0">
                <a:solidFill>
                  <a:srgbClr val="CCFF33"/>
                </a:solidFill>
              </a:rPr>
              <a:t>Pylean</a:t>
            </a:r>
            <a:endParaRPr lang="en-US" sz="16600" dirty="0">
              <a:solidFill>
                <a:srgbClr val="CCFF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414" y="4471772"/>
            <a:ext cx="5444264" cy="1062243"/>
          </a:xfrm>
        </p:spPr>
        <p:txBody>
          <a:bodyPr/>
          <a:lstStyle/>
          <a:p>
            <a:pPr algn="l"/>
            <a:r>
              <a:rPr lang="en-US" dirty="0" smtClean="0"/>
              <a:t>By python</a:t>
            </a:r>
          </a:p>
          <a:p>
            <a:pPr algn="l"/>
            <a:r>
              <a:rPr lang="en-US" dirty="0" smtClean="0"/>
              <a:t>Mohammad </a:t>
            </a:r>
            <a:r>
              <a:rPr lang="en-US" dirty="0" err="1" smtClean="0"/>
              <a:t>amin</a:t>
            </a:r>
            <a:r>
              <a:rPr lang="en-US" dirty="0" smtClean="0"/>
              <a:t> </a:t>
            </a:r>
            <a:r>
              <a:rPr lang="en-US" dirty="0" err="1" smtClean="0"/>
              <a:t>shahidi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14" y="3283191"/>
            <a:ext cx="1062135" cy="105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774" y="471676"/>
            <a:ext cx="2384614" cy="23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Functions</a:t>
            </a:r>
            <a:br>
              <a:rPr lang="en-US" dirty="0" smtClean="0">
                <a:solidFill>
                  <a:srgbClr val="CCFF33"/>
                </a:solidFill>
              </a:rPr>
            </a:br>
            <a:r>
              <a:rPr lang="en-US" dirty="0">
                <a:solidFill>
                  <a:srgbClr val="CCFF33"/>
                </a:solidFill>
              </a:rPr>
              <a:t> </a:t>
            </a:r>
            <a:r>
              <a:rPr lang="en-US" dirty="0" smtClean="0">
                <a:solidFill>
                  <a:srgbClr val="CCFF33"/>
                </a:solidFill>
              </a:rPr>
              <a:t>  Most important one result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60700" y="2336800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5600" y="2336800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8575" y="2336800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70500" y="2336800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85200" y="2336800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85200" y="3977472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5400" y="3977472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70500" y="3977472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65600" y="3977472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0700" y="3977472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65600" y="4820515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60700" y="4820515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60700" y="3121729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65600" y="3126572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70500" y="3126893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75400" y="3134429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85200" y="3139272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569325" y="4828051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78575" y="4828051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70500" y="4828051"/>
            <a:ext cx="1066800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35696" y="2447242"/>
            <a:ext cx="117670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Words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46200" y="3241863"/>
            <a:ext cx="117670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Rows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4004" y="4084906"/>
            <a:ext cx="117670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Columns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5696" y="4935485"/>
            <a:ext cx="117670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Types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6372" y="5833493"/>
            <a:ext cx="87545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Token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61272" y="5833493"/>
            <a:ext cx="87545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Token 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66172" y="5833493"/>
            <a:ext cx="87545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Token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1072" y="5824583"/>
            <a:ext cx="87545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Token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80872" y="5822392"/>
            <a:ext cx="87545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Token 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0995" y="2336800"/>
            <a:ext cx="93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2242" y="4892570"/>
            <a:ext cx="93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7552242" y="4033958"/>
            <a:ext cx="93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2242" y="3182709"/>
            <a:ext cx="93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2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Functions</a:t>
            </a:r>
            <a:br>
              <a:rPr lang="en-US" dirty="0" smtClean="0">
                <a:solidFill>
                  <a:srgbClr val="CCFF33"/>
                </a:solidFill>
              </a:rPr>
            </a:br>
            <a:r>
              <a:rPr lang="en-US" dirty="0" smtClean="0">
                <a:solidFill>
                  <a:srgbClr val="CCFF33"/>
                </a:solidFill>
              </a:rPr>
              <a:t>   One that detects for block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realize if a index belongs to a for block , first , we need to know the </a:t>
            </a:r>
            <a:r>
              <a:rPr lang="en-US" dirty="0" smtClean="0">
                <a:solidFill>
                  <a:srgbClr val="FFFF00"/>
                </a:solidFill>
              </a:rPr>
              <a:t>position</a:t>
            </a:r>
            <a:r>
              <a:rPr lang="en-US" dirty="0" smtClean="0"/>
              <a:t> (first row and last row) of are for blocks            ( actually we don’t have any blocks in python and it’s better to call it “</a:t>
            </a:r>
            <a:r>
              <a:rPr lang="en-US" dirty="0" smtClean="0">
                <a:solidFill>
                  <a:srgbClr val="FFFF00"/>
                </a:solidFill>
              </a:rPr>
              <a:t>for zone</a:t>
            </a:r>
            <a:r>
              <a:rPr lang="en-US" dirty="0" smtClean="0"/>
              <a:t>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400" y="1072485"/>
            <a:ext cx="8385739" cy="4667915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for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in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range ( 0 , 100) </a:t>
            </a:r>
            <a:r>
              <a:rPr lang="en-US" sz="2800" dirty="0" smtClean="0"/>
              <a:t>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count = count + I</a:t>
            </a:r>
          </a:p>
          <a:p>
            <a:pPr marL="0" indent="0">
              <a:buNone/>
            </a:pPr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FF3399"/>
                </a:solidFill>
              </a:rPr>
              <a:t>print</a:t>
            </a:r>
            <a:r>
              <a:rPr lang="en-US" sz="2800" dirty="0" smtClean="0"/>
              <a:t> (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“THE COUNT : ”   </a:t>
            </a:r>
            <a:r>
              <a:rPr lang="en-US" sz="2800" dirty="0" smtClean="0"/>
              <a:t>+   count 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3399"/>
                </a:solidFill>
              </a:rPr>
              <a:t>print</a:t>
            </a:r>
            <a:r>
              <a:rPr lang="en-US" sz="2800" dirty="0" smtClean="0"/>
              <a:t> (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“THE FOR INDEX : ”   </a:t>
            </a:r>
            <a:r>
              <a:rPr lang="en-US" sz="2800" dirty="0" smtClean="0"/>
              <a:t>+   </a:t>
            </a:r>
            <a:r>
              <a:rPr lang="en-US" sz="2800" dirty="0" err="1" smtClean="0"/>
              <a:t>i</a:t>
            </a:r>
            <a:r>
              <a:rPr lang="en-US" sz="2800" dirty="0" smtClean="0"/>
              <a:t> 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C000"/>
                </a:solidFill>
              </a:rPr>
              <a:t>d</a:t>
            </a:r>
            <a:r>
              <a:rPr lang="en-US" sz="2800" dirty="0" err="1" smtClean="0">
                <a:solidFill>
                  <a:srgbClr val="FFC000"/>
                </a:solidFill>
              </a:rPr>
              <a:t>ef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TEST_1</a:t>
            </a:r>
            <a:r>
              <a:rPr lang="en-US" sz="2800" dirty="0" smtClean="0"/>
              <a:t> ( VALUE ) :</a:t>
            </a:r>
          </a:p>
          <a:p>
            <a:pPr marL="0" indent="0">
              <a:buNone/>
            </a:pPr>
            <a:r>
              <a:rPr lang="en-US" sz="2800" dirty="0" smtClean="0"/>
              <a:t>       temp = VALUE * VALUE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FFC000"/>
                </a:solidFill>
              </a:rPr>
              <a:t>return</a:t>
            </a:r>
            <a:r>
              <a:rPr lang="en-US" sz="2800" dirty="0" smtClean="0"/>
              <a:t> temp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4400" y="1072485"/>
            <a:ext cx="533400" cy="362615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  <a:endCxn id="9" idx="2"/>
          </p:cNvCxnSpPr>
          <p:nvPr/>
        </p:nvCxnSpPr>
        <p:spPr>
          <a:xfrm flipH="1" flipV="1">
            <a:off x="1739900" y="839973"/>
            <a:ext cx="444500" cy="41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5050" y="193642"/>
            <a:ext cx="140970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We detect a for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7800" y="1072485"/>
            <a:ext cx="171450" cy="362615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0"/>
            <a:endCxn id="14" idx="1"/>
          </p:cNvCxnSpPr>
          <p:nvPr/>
        </p:nvCxnSpPr>
        <p:spPr>
          <a:xfrm flipV="1">
            <a:off x="2803525" y="516808"/>
            <a:ext cx="422275" cy="555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5800" y="193642"/>
            <a:ext cx="140970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We detect the index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Up Arrow Callout 14"/>
          <p:cNvSpPr/>
          <p:nvPr/>
        </p:nvSpPr>
        <p:spPr>
          <a:xfrm>
            <a:off x="466725" y="839973"/>
            <a:ext cx="1631950" cy="2487427"/>
          </a:xfrm>
          <a:prstGeom prst="upArrowCallou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detect it’s row and column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Row =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Column 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69276" y="215150"/>
            <a:ext cx="2569138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Check for every line by it’s first word: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Is it placed in a column which makes it belong to the for block?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1" name="Curved Connector 20"/>
          <p:cNvCxnSpPr>
            <a:endCxn id="17" idx="2"/>
          </p:cNvCxnSpPr>
          <p:nvPr/>
        </p:nvCxnSpPr>
        <p:spPr>
          <a:xfrm rot="5400000" flipH="1" flipV="1">
            <a:off x="8414255" y="1787223"/>
            <a:ext cx="1134334" cy="944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17" idx="2"/>
          </p:cNvCxnSpPr>
          <p:nvPr/>
        </p:nvCxnSpPr>
        <p:spPr>
          <a:xfrm flipV="1">
            <a:off x="5651500" y="1692478"/>
            <a:ext cx="3802345" cy="2769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17" idx="2"/>
          </p:cNvCxnSpPr>
          <p:nvPr/>
        </p:nvCxnSpPr>
        <p:spPr>
          <a:xfrm rot="5400000" flipH="1" flipV="1">
            <a:off x="8081411" y="2120067"/>
            <a:ext cx="1800023" cy="944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02945" y="4112495"/>
            <a:ext cx="17018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It doesn’t belong to the for block.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So it’s whole line doesn’t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22500" y="3877545"/>
            <a:ext cx="619125" cy="4953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/>
          <p:cNvCxnSpPr>
            <a:stCxn id="31" idx="1"/>
          </p:cNvCxnSpPr>
          <p:nvPr/>
        </p:nvCxnSpPr>
        <p:spPr>
          <a:xfrm rot="10800000" flipH="1" flipV="1">
            <a:off x="2222499" y="4125195"/>
            <a:ext cx="6380445" cy="506698"/>
          </a:xfrm>
          <a:prstGeom prst="curvedConnector3">
            <a:avLst>
              <a:gd name="adj1" fmla="val -7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Up Arrow Callout 40"/>
          <p:cNvSpPr/>
          <p:nvPr/>
        </p:nvSpPr>
        <p:spPr>
          <a:xfrm rot="3573868">
            <a:off x="7049732" y="4775202"/>
            <a:ext cx="1631950" cy="1629244"/>
          </a:xfrm>
          <a:prstGeom prst="upArrowCallou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now we know which lines belongs to which 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0134" y="6034698"/>
            <a:ext cx="571946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[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, 1 , 4]                     we save this as a </a:t>
            </a:r>
            <a:r>
              <a:rPr lang="en-US" b="1" dirty="0" smtClean="0">
                <a:solidFill>
                  <a:srgbClr val="FFFF00"/>
                </a:solidFill>
              </a:rPr>
              <a:t>“for token”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8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4" grpId="0" animBg="1"/>
      <p:bldP spid="15" grpId="0" animBg="1"/>
      <p:bldP spid="17" grpId="0" animBg="1"/>
      <p:bldP spid="30" grpId="0" animBg="1"/>
      <p:bldP spid="31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For indexes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200" y="2052116"/>
            <a:ext cx="8715939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Now we know which lines every </a:t>
            </a:r>
            <a:r>
              <a:rPr lang="en-US" dirty="0" smtClean="0">
                <a:solidFill>
                  <a:srgbClr val="FFFF00"/>
                </a:solidFill>
              </a:rPr>
              <a:t>for</a:t>
            </a:r>
            <a:r>
              <a:rPr lang="en-US" dirty="0" smtClean="0"/>
              <a:t> covers</a:t>
            </a:r>
          </a:p>
          <a:p>
            <a:pPr marL="0" indent="0">
              <a:buNone/>
            </a:pPr>
            <a:r>
              <a:rPr lang="en-US" dirty="0" smtClean="0"/>
              <a:t>- We can check for indexes: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CFF33"/>
                </a:solidFill>
              </a:rPr>
              <a:t>“Is the line that index is in it , covered by a for with same index?”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FF33"/>
                </a:solidFill>
              </a:rPr>
              <a:t>	</a:t>
            </a:r>
            <a:r>
              <a:rPr lang="en-US" dirty="0" smtClean="0"/>
              <a:t>- Yes                Ok!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No	           Save it as a </a:t>
            </a:r>
            <a:r>
              <a:rPr lang="en-US" dirty="0"/>
              <a:t>w</a:t>
            </a:r>
            <a:r>
              <a:rPr lang="en-US" dirty="0" smtClean="0"/>
              <a:t>rong Index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83000" y="43180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683000" y="49022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What it does? What is done?</a:t>
            </a:r>
            <a:br>
              <a:rPr lang="en-US" dirty="0" smtClean="0">
                <a:solidFill>
                  <a:srgbClr val="CCFF33"/>
                </a:solidFill>
              </a:rPr>
            </a:b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715939"/>
            <a:ext cx="7796540" cy="3997828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Pylean</a:t>
            </a:r>
            <a:r>
              <a:rPr lang="en-US" dirty="0" smtClean="0"/>
              <a:t> ( python + clean ) is a program which makes you able to check some Clean Code principles in your python code.</a:t>
            </a:r>
          </a:p>
          <a:p>
            <a:r>
              <a:rPr lang="en-US" dirty="0" smtClean="0"/>
              <a:t>Assumed </a:t>
            </a:r>
            <a:r>
              <a:rPr lang="en-US" dirty="0" smtClean="0"/>
              <a:t>principles may be unique and not necessarily from a particular source.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pylean</a:t>
            </a:r>
            <a:r>
              <a:rPr lang="en-US" dirty="0" smtClean="0"/>
              <a:t> is python base and uses </a:t>
            </a:r>
            <a:r>
              <a:rPr lang="en-US" dirty="0" err="1" smtClean="0">
                <a:solidFill>
                  <a:srgbClr val="FFFF00"/>
                </a:solidFill>
              </a:rPr>
              <a:t>Nltk</a:t>
            </a:r>
            <a:r>
              <a:rPr lang="en-US" dirty="0" smtClean="0"/>
              <a:t> library for </a:t>
            </a:r>
            <a:r>
              <a:rPr lang="en-US" u="sng" dirty="0" smtClean="0"/>
              <a:t>text processing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FF00"/>
                </a:solidFill>
              </a:rPr>
              <a:t>Tkinter</a:t>
            </a:r>
            <a:r>
              <a:rPr lang="en-US" dirty="0" smtClean="0"/>
              <a:t> for </a:t>
            </a:r>
            <a:r>
              <a:rPr lang="en-US" u="sng" dirty="0" smtClean="0"/>
              <a:t>GUI development</a:t>
            </a:r>
            <a:r>
              <a:rPr lang="en-US" u="sng" dirty="0" smtClean="0"/>
              <a:t>.</a:t>
            </a:r>
          </a:p>
          <a:p>
            <a:r>
              <a:rPr lang="en-US" dirty="0" smtClean="0"/>
              <a:t>Don’t take wrong , it does not check your syntaxes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025" y="5840882"/>
            <a:ext cx="866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you know that the standard python IDE is made by </a:t>
            </a:r>
            <a:r>
              <a:rPr lang="en-US" dirty="0" err="1" smtClean="0"/>
              <a:t>Tkinter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>
          <a:xfrm>
            <a:off x="1149532" y="5790417"/>
            <a:ext cx="537865" cy="470263"/>
          </a:xfrm>
          <a:prstGeom prst="actionButtonHelp">
            <a:avLst/>
          </a:prstGeom>
          <a:noFill/>
          <a:ln w="28575" cap="flat" cmpd="sng" algn="ctr">
            <a:solidFill>
              <a:srgbClr val="CCFF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Get started</a:t>
            </a:r>
            <a:endParaRPr lang="en-US" dirty="0">
              <a:solidFill>
                <a:srgbClr val="CCFF3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67" y="1596383"/>
            <a:ext cx="7070074" cy="5023474"/>
          </a:xfrm>
        </p:spPr>
      </p:pic>
      <p:sp>
        <p:nvSpPr>
          <p:cNvPr id="6" name="TextBox 5"/>
          <p:cNvSpPr txBox="1"/>
          <p:nvPr/>
        </p:nvSpPr>
        <p:spPr>
          <a:xfrm>
            <a:off x="7426230" y="358805"/>
            <a:ext cx="1628633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Generates the results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3654" y="358805"/>
            <a:ext cx="1628633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Clears the pages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0447971" y="1005136"/>
            <a:ext cx="122168" cy="880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8240547" y="1005136"/>
            <a:ext cx="1393107" cy="880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5343" y="1562119"/>
            <a:ext cx="1628633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Enter your destination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733976" y="1885285"/>
            <a:ext cx="1388216" cy="1452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05342" y="2639348"/>
            <a:ext cx="1628633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hows you the results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2733975" y="2962514"/>
            <a:ext cx="3653378" cy="560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16660" y="3721361"/>
            <a:ext cx="1617316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Shows you some information about opened file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2733976" y="4460025"/>
            <a:ext cx="7028589" cy="140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What it shows to user?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Functions</a:t>
            </a:r>
            <a:r>
              <a:rPr lang="en-US" dirty="0" smtClean="0"/>
              <a:t> with more than 4 arguments.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Variables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classes</a:t>
            </a:r>
            <a:r>
              <a:rPr lang="en-US" dirty="0" smtClean="0"/>
              <a:t> with meaningless names.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Functions</a:t>
            </a:r>
            <a:r>
              <a:rPr lang="en-US" dirty="0" smtClean="0"/>
              <a:t> with non-verb names.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Indexes</a:t>
            </a:r>
            <a:r>
              <a:rPr lang="en-US" dirty="0" smtClean="0"/>
              <a:t> which are characters and does not belong to a specific for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How it works?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function base program.</a:t>
            </a:r>
          </a:p>
          <a:p>
            <a:r>
              <a:rPr lang="en-US" dirty="0" smtClean="0"/>
              <a:t>Each function does a specific thing.</a:t>
            </a:r>
          </a:p>
          <a:p>
            <a:r>
              <a:rPr lang="en-US" dirty="0" smtClean="0"/>
              <a:t>A result can be a combination of several functions return values.</a:t>
            </a:r>
          </a:p>
          <a:p>
            <a:r>
              <a:rPr lang="en-US" dirty="0" smtClean="0"/>
              <a:t>Functions must have a specific design to be used in a </a:t>
            </a:r>
            <a:r>
              <a:rPr lang="en-US" dirty="0" err="1" smtClean="0"/>
              <a:t>Tkinter</a:t>
            </a:r>
            <a:r>
              <a:rPr lang="en-US" dirty="0"/>
              <a:t> </a:t>
            </a:r>
            <a:r>
              <a:rPr lang="en-US" dirty="0" smtClean="0"/>
              <a:t>based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How it works?</a:t>
            </a:r>
            <a:endParaRPr lang="en-US" dirty="0">
              <a:solidFill>
                <a:srgbClr val="CCFF3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77" y="1751013"/>
            <a:ext cx="6148309" cy="4298950"/>
          </a:xfrm>
        </p:spPr>
      </p:pic>
      <p:sp>
        <p:nvSpPr>
          <p:cNvPr id="5" name="Left Brace 4"/>
          <p:cNvSpPr/>
          <p:nvPr/>
        </p:nvSpPr>
        <p:spPr>
          <a:xfrm>
            <a:off x="3749040" y="2969502"/>
            <a:ext cx="287383" cy="49215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  <a:endCxn id="8" idx="3"/>
          </p:cNvCxnSpPr>
          <p:nvPr/>
        </p:nvCxnSpPr>
        <p:spPr>
          <a:xfrm flipH="1" flipV="1">
            <a:off x="2455817" y="2517726"/>
            <a:ext cx="1293223" cy="697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4846" y="2194560"/>
            <a:ext cx="1240971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Our work zone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GUI elements</a:t>
            </a:r>
            <a:endParaRPr lang="en-US" dirty="0">
              <a:solidFill>
                <a:srgbClr val="CCFF3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8" y="1698173"/>
            <a:ext cx="10697446" cy="22891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8" y="4408831"/>
            <a:ext cx="10691046" cy="8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Functions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199" y="1709216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Why I can’t explain all of them?!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here are </a:t>
            </a:r>
            <a:r>
              <a:rPr lang="en-US" dirty="0" smtClean="0">
                <a:solidFill>
                  <a:srgbClr val="FFFF00"/>
                </a:solidFill>
              </a:rPr>
              <a:t>16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different functions that arguments of most of them are return value/s of other one/s.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Some functions are created because of </a:t>
            </a:r>
            <a:r>
              <a:rPr lang="en-US" dirty="0" err="1" smtClean="0">
                <a:solidFill>
                  <a:srgbClr val="FFFF00"/>
                </a:solidFill>
              </a:rPr>
              <a:t>Tkinter</a:t>
            </a:r>
            <a:r>
              <a:rPr lang="en-US" dirty="0" smtClean="0">
                <a:solidFill>
                  <a:srgbClr val="FFFF00"/>
                </a:solidFill>
              </a:rPr>
              <a:t> platform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rules.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So if I decide to explain one function I must explain some others which takes time.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Next , I explain most important ones.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Functions</a:t>
            </a:r>
            <a:br>
              <a:rPr lang="en-US" dirty="0" smtClean="0">
                <a:solidFill>
                  <a:srgbClr val="CCFF33"/>
                </a:solidFill>
              </a:rPr>
            </a:br>
            <a:r>
              <a:rPr lang="en-US" dirty="0">
                <a:solidFill>
                  <a:srgbClr val="CCFF33"/>
                </a:solidFill>
              </a:rPr>
              <a:t> </a:t>
            </a:r>
            <a:r>
              <a:rPr lang="en-US" dirty="0" smtClean="0">
                <a:solidFill>
                  <a:srgbClr val="CCFF33"/>
                </a:solidFill>
              </a:rPr>
              <a:t>  Most important one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which recognize words and give us information about them (tokenizer).</a:t>
            </a:r>
          </a:p>
          <a:p>
            <a:r>
              <a:rPr lang="en-US" dirty="0" smtClean="0"/>
              <a:t>Information: Row , Column , Word itself and Type .</a:t>
            </a:r>
          </a:p>
          <a:p>
            <a:r>
              <a:rPr lang="en-US" dirty="0" smtClean="0"/>
              <a:t>Doesn’t result tokens as what we know better </a:t>
            </a:r>
            <a:r>
              <a:rPr lang="en-US" dirty="0" smtClean="0">
                <a:solidFill>
                  <a:srgbClr val="FFFF00"/>
                </a:solidFill>
              </a:rPr>
              <a:t>“ class instance” 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Puts information in </a:t>
            </a:r>
            <a:r>
              <a:rPr lang="en-US" dirty="0" smtClean="0">
                <a:solidFill>
                  <a:srgbClr val="FFFF00"/>
                </a:solidFill>
              </a:rPr>
              <a:t>lists</a:t>
            </a:r>
            <a:r>
              <a:rPr lang="en-US" dirty="0" smtClean="0"/>
              <a:t> (4 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442</TotalTime>
  <Words>558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Pylean</vt:lpstr>
      <vt:lpstr>What it does? What is done? </vt:lpstr>
      <vt:lpstr>Get started</vt:lpstr>
      <vt:lpstr>What it shows to user?</vt:lpstr>
      <vt:lpstr>How it works?</vt:lpstr>
      <vt:lpstr>How it works?</vt:lpstr>
      <vt:lpstr>GUI elements</vt:lpstr>
      <vt:lpstr>Functions</vt:lpstr>
      <vt:lpstr>Functions    Most important one</vt:lpstr>
      <vt:lpstr>Functions    Most important one result</vt:lpstr>
      <vt:lpstr>Functions    One that detects for block</vt:lpstr>
      <vt:lpstr>PowerPoint Presentation</vt:lpstr>
      <vt:lpstr>For indexes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Pylean</dc:title>
  <dc:creator>Windows User</dc:creator>
  <cp:lastModifiedBy>Windows User</cp:lastModifiedBy>
  <cp:revision>30</cp:revision>
  <dcterms:created xsi:type="dcterms:W3CDTF">2019-11-28T11:42:54Z</dcterms:created>
  <dcterms:modified xsi:type="dcterms:W3CDTF">2019-11-29T04:35:56Z</dcterms:modified>
</cp:coreProperties>
</file>