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6" r:id="rId7"/>
    <p:sldId id="270" r:id="rId8"/>
    <p:sldId id="271" r:id="rId9"/>
    <p:sldId id="272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738BD1-5DCD-4C93-A5F0-F7E73F386E23}" v="16" dt="2021-08-26T03:38:46.3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 Fernando" userId="a2eebd16d906dfcc" providerId="LiveId" clId="{BD738BD1-5DCD-4C93-A5F0-F7E73F386E23}"/>
    <pc:docChg chg="undo custSel addSld delSld modSld sldOrd">
      <pc:chgData name="Dee Fernando" userId="a2eebd16d906dfcc" providerId="LiveId" clId="{BD738BD1-5DCD-4C93-A5F0-F7E73F386E23}" dt="2021-08-26T03:42:35.419" v="2131" actId="20577"/>
      <pc:docMkLst>
        <pc:docMk/>
      </pc:docMkLst>
      <pc:sldChg chg="modSp">
        <pc:chgData name="Dee Fernando" userId="a2eebd16d906dfcc" providerId="LiveId" clId="{BD738BD1-5DCD-4C93-A5F0-F7E73F386E23}" dt="2021-08-26T03:03:10.861" v="978" actId="255"/>
        <pc:sldMkLst>
          <pc:docMk/>
          <pc:sldMk cId="395505956" sldId="256"/>
        </pc:sldMkLst>
        <pc:spChg chg="mod">
          <ac:chgData name="Dee Fernando" userId="a2eebd16d906dfcc" providerId="LiveId" clId="{BD738BD1-5DCD-4C93-A5F0-F7E73F386E23}" dt="2021-08-26T03:03:10.861" v="978" actId="255"/>
          <ac:spMkLst>
            <pc:docMk/>
            <pc:sldMk cId="395505956" sldId="256"/>
            <ac:spMk id="2" creationId="{359AF2DA-20AE-43AA-933A-1FB939683F85}"/>
          </ac:spMkLst>
        </pc:spChg>
      </pc:sldChg>
      <pc:sldChg chg="modSp mod">
        <pc:chgData name="Dee Fernando" userId="a2eebd16d906dfcc" providerId="LiveId" clId="{BD738BD1-5DCD-4C93-A5F0-F7E73F386E23}" dt="2021-08-26T03:33:52.192" v="1980" actId="20577"/>
        <pc:sldMkLst>
          <pc:docMk/>
          <pc:sldMk cId="2664991745" sldId="257"/>
        </pc:sldMkLst>
        <pc:spChg chg="mod">
          <ac:chgData name="Dee Fernando" userId="a2eebd16d906dfcc" providerId="LiveId" clId="{BD738BD1-5DCD-4C93-A5F0-F7E73F386E23}" dt="2021-08-26T03:33:52.192" v="1980" actId="20577"/>
          <ac:spMkLst>
            <pc:docMk/>
            <pc:sldMk cId="2664991745" sldId="257"/>
            <ac:spMk id="3" creationId="{C691CA00-6D6E-4315-BC0A-93014B0F9BC4}"/>
          </ac:spMkLst>
        </pc:spChg>
      </pc:sldChg>
      <pc:sldChg chg="modSp mod">
        <pc:chgData name="Dee Fernando" userId="a2eebd16d906dfcc" providerId="LiveId" clId="{BD738BD1-5DCD-4C93-A5F0-F7E73F386E23}" dt="2021-08-26T03:04:54.037" v="1113" actId="113"/>
        <pc:sldMkLst>
          <pc:docMk/>
          <pc:sldMk cId="3893665794" sldId="258"/>
        </pc:sldMkLst>
        <pc:spChg chg="mod">
          <ac:chgData name="Dee Fernando" userId="a2eebd16d906dfcc" providerId="LiveId" clId="{BD738BD1-5DCD-4C93-A5F0-F7E73F386E23}" dt="2021-08-26T03:04:54.037" v="1113" actId="113"/>
          <ac:spMkLst>
            <pc:docMk/>
            <pc:sldMk cId="3893665794" sldId="258"/>
            <ac:spMk id="3" creationId="{1A71ADBA-97A2-4532-8FE9-0EA311D7E906}"/>
          </ac:spMkLst>
        </pc:spChg>
      </pc:sldChg>
      <pc:sldChg chg="addSp modSp mod">
        <pc:chgData name="Dee Fernando" userId="a2eebd16d906dfcc" providerId="LiveId" clId="{BD738BD1-5DCD-4C93-A5F0-F7E73F386E23}" dt="2021-08-26T03:05:18.493" v="1118" actId="255"/>
        <pc:sldMkLst>
          <pc:docMk/>
          <pc:sldMk cId="2797628826" sldId="259"/>
        </pc:sldMkLst>
        <pc:spChg chg="mod">
          <ac:chgData name="Dee Fernando" userId="a2eebd16d906dfcc" providerId="LiveId" clId="{BD738BD1-5DCD-4C93-A5F0-F7E73F386E23}" dt="2021-08-26T03:05:18.493" v="1118" actId="255"/>
          <ac:spMkLst>
            <pc:docMk/>
            <pc:sldMk cId="2797628826" sldId="259"/>
            <ac:spMk id="3" creationId="{21697E44-5329-43D5-A842-1303B220FB06}"/>
          </ac:spMkLst>
        </pc:spChg>
        <pc:spChg chg="add mod">
          <ac:chgData name="Dee Fernando" userId="a2eebd16d906dfcc" providerId="LiveId" clId="{BD738BD1-5DCD-4C93-A5F0-F7E73F386E23}" dt="2021-08-26T03:05:04.274" v="1115" actId="571"/>
          <ac:spMkLst>
            <pc:docMk/>
            <pc:sldMk cId="2797628826" sldId="259"/>
            <ac:spMk id="11" creationId="{BFDEDB37-3FF2-4DCD-B210-EA025B774CF4}"/>
          </ac:spMkLst>
        </pc:spChg>
      </pc:sldChg>
      <pc:sldChg chg="del">
        <pc:chgData name="Dee Fernando" userId="a2eebd16d906dfcc" providerId="LiveId" clId="{BD738BD1-5DCD-4C93-A5F0-F7E73F386E23}" dt="2021-08-25T10:49:33.068" v="5" actId="2696"/>
        <pc:sldMkLst>
          <pc:docMk/>
          <pc:sldMk cId="53352962" sldId="261"/>
        </pc:sldMkLst>
      </pc:sldChg>
      <pc:sldChg chg="del">
        <pc:chgData name="Dee Fernando" userId="a2eebd16d906dfcc" providerId="LiveId" clId="{BD738BD1-5DCD-4C93-A5F0-F7E73F386E23}" dt="2021-08-25T10:43:50.375" v="1" actId="2696"/>
        <pc:sldMkLst>
          <pc:docMk/>
          <pc:sldMk cId="3460764607" sldId="262"/>
        </pc:sldMkLst>
      </pc:sldChg>
      <pc:sldChg chg="del">
        <pc:chgData name="Dee Fernando" userId="a2eebd16d906dfcc" providerId="LiveId" clId="{BD738BD1-5DCD-4C93-A5F0-F7E73F386E23}" dt="2021-08-25T10:44:14.726" v="4" actId="2696"/>
        <pc:sldMkLst>
          <pc:docMk/>
          <pc:sldMk cId="2124399839" sldId="263"/>
        </pc:sldMkLst>
      </pc:sldChg>
      <pc:sldChg chg="del">
        <pc:chgData name="Dee Fernando" userId="a2eebd16d906dfcc" providerId="LiveId" clId="{BD738BD1-5DCD-4C93-A5F0-F7E73F386E23}" dt="2021-08-25T10:44:09.541" v="3" actId="2696"/>
        <pc:sldMkLst>
          <pc:docMk/>
          <pc:sldMk cId="2541694571" sldId="264"/>
        </pc:sldMkLst>
      </pc:sldChg>
      <pc:sldChg chg="addSp delSp modSp mod setClrOvrMap">
        <pc:chgData name="Dee Fernando" userId="a2eebd16d906dfcc" providerId="LiveId" clId="{BD738BD1-5DCD-4C93-A5F0-F7E73F386E23}" dt="2021-08-26T03:32:58.572" v="1972" actId="20577"/>
        <pc:sldMkLst>
          <pc:docMk/>
          <pc:sldMk cId="1943879403" sldId="266"/>
        </pc:sldMkLst>
        <pc:spChg chg="mod">
          <ac:chgData name="Dee Fernando" userId="a2eebd16d906dfcc" providerId="LiveId" clId="{BD738BD1-5DCD-4C93-A5F0-F7E73F386E23}" dt="2021-08-26T03:31:19.305" v="1828" actId="20577"/>
          <ac:spMkLst>
            <pc:docMk/>
            <pc:sldMk cId="1943879403" sldId="266"/>
            <ac:spMk id="2" creationId="{189D0A0A-0E27-404B-8788-909389F1012C}"/>
          </ac:spMkLst>
        </pc:spChg>
        <pc:spChg chg="mod">
          <ac:chgData name="Dee Fernando" userId="a2eebd16d906dfcc" providerId="LiveId" clId="{BD738BD1-5DCD-4C93-A5F0-F7E73F386E23}" dt="2021-08-26T03:32:58.572" v="1972" actId="20577"/>
          <ac:spMkLst>
            <pc:docMk/>
            <pc:sldMk cId="1943879403" sldId="266"/>
            <ac:spMk id="3" creationId="{21697E44-5329-43D5-A842-1303B220FB06}"/>
          </ac:spMkLst>
        </pc:spChg>
        <pc:spChg chg="add del">
          <ac:chgData name="Dee Fernando" userId="a2eebd16d906dfcc" providerId="LiveId" clId="{BD738BD1-5DCD-4C93-A5F0-F7E73F386E23}" dt="2021-08-26T02:38:04.739" v="7" actId="26606"/>
          <ac:spMkLst>
            <pc:docMk/>
            <pc:sldMk cId="1943879403" sldId="266"/>
            <ac:spMk id="12" creationId="{33CD251C-A887-4D2F-925B-FC097198538B}"/>
          </ac:spMkLst>
        </pc:spChg>
        <pc:spChg chg="add del">
          <ac:chgData name="Dee Fernando" userId="a2eebd16d906dfcc" providerId="LiveId" clId="{BD738BD1-5DCD-4C93-A5F0-F7E73F386E23}" dt="2021-08-26T02:38:04.739" v="7" actId="26606"/>
          <ac:spMkLst>
            <pc:docMk/>
            <pc:sldMk cId="1943879403" sldId="266"/>
            <ac:spMk id="14" creationId="{3B2069EE-A08E-44F0-B3F9-3CF8CC2DCAD5}"/>
          </ac:spMkLst>
        </pc:spChg>
        <pc:spChg chg="add del">
          <ac:chgData name="Dee Fernando" userId="a2eebd16d906dfcc" providerId="LiveId" clId="{BD738BD1-5DCD-4C93-A5F0-F7E73F386E23}" dt="2021-08-26T02:38:04.739" v="7" actId="26606"/>
          <ac:spMkLst>
            <pc:docMk/>
            <pc:sldMk cId="1943879403" sldId="266"/>
            <ac:spMk id="23" creationId="{68A4132F-DEC6-4332-A00C-A11AD4519B6C}"/>
          </ac:spMkLst>
        </pc:spChg>
        <pc:spChg chg="add del">
          <ac:chgData name="Dee Fernando" userId="a2eebd16d906dfcc" providerId="LiveId" clId="{BD738BD1-5DCD-4C93-A5F0-F7E73F386E23}" dt="2021-08-26T02:38:04.739" v="7" actId="26606"/>
          <ac:spMkLst>
            <pc:docMk/>
            <pc:sldMk cId="1943879403" sldId="266"/>
            <ac:spMk id="25" creationId="{9B38642C-62C4-4E31-A5D3-BB1DD8CA3942}"/>
          </ac:spMkLst>
        </pc:spChg>
        <pc:spChg chg="add del">
          <ac:chgData name="Dee Fernando" userId="a2eebd16d906dfcc" providerId="LiveId" clId="{BD738BD1-5DCD-4C93-A5F0-F7E73F386E23}" dt="2021-08-26T02:38:04.739" v="7" actId="26606"/>
          <ac:spMkLst>
            <pc:docMk/>
            <pc:sldMk cId="1943879403" sldId="266"/>
            <ac:spMk id="27" creationId="{A9F66240-8C38-4069-A5C9-2D3FCD97EDAD}"/>
          </ac:spMkLst>
        </pc:spChg>
        <pc:grpChg chg="add del">
          <ac:chgData name="Dee Fernando" userId="a2eebd16d906dfcc" providerId="LiveId" clId="{BD738BD1-5DCD-4C93-A5F0-F7E73F386E23}" dt="2021-08-26T02:38:04.739" v="7" actId="26606"/>
          <ac:grpSpMkLst>
            <pc:docMk/>
            <pc:sldMk cId="1943879403" sldId="266"/>
            <ac:grpSpMk id="16" creationId="{9C6E8597-0CCE-4A8A-9326-AA52691A1C81}"/>
          </ac:grpSpMkLst>
        </pc:grpChg>
        <pc:picChg chg="add del">
          <ac:chgData name="Dee Fernando" userId="a2eebd16d906dfcc" providerId="LiveId" clId="{BD738BD1-5DCD-4C93-A5F0-F7E73F386E23}" dt="2021-08-26T03:31:32.065" v="1834" actId="22"/>
          <ac:picMkLst>
            <pc:docMk/>
            <pc:sldMk cId="1943879403" sldId="266"/>
            <ac:picMk id="5" creationId="{4E4D3831-F858-4CA8-9A3A-25E79A1D6C27}"/>
          </ac:picMkLst>
        </pc:picChg>
        <pc:picChg chg="mod">
          <ac:chgData name="Dee Fernando" userId="a2eebd16d906dfcc" providerId="LiveId" clId="{BD738BD1-5DCD-4C93-A5F0-F7E73F386E23}" dt="2021-08-26T02:38:04.739" v="7" actId="26606"/>
          <ac:picMkLst>
            <pc:docMk/>
            <pc:sldMk cId="1943879403" sldId="266"/>
            <ac:picMk id="6" creationId="{998507CE-67FC-4848-AA3F-BF1B9828C14B}"/>
          </ac:picMkLst>
        </pc:picChg>
        <pc:picChg chg="mod">
          <ac:chgData name="Dee Fernando" userId="a2eebd16d906dfcc" providerId="LiveId" clId="{BD738BD1-5DCD-4C93-A5F0-F7E73F386E23}" dt="2021-08-26T02:38:04.739" v="7" actId="26606"/>
          <ac:picMkLst>
            <pc:docMk/>
            <pc:sldMk cId="1943879403" sldId="266"/>
            <ac:picMk id="7" creationId="{7713821A-46E8-435F-9B0D-3AC887469430}"/>
          </ac:picMkLst>
        </pc:picChg>
      </pc:sldChg>
      <pc:sldChg chg="delSp add del mod ord">
        <pc:chgData name="Dee Fernando" userId="a2eebd16d906dfcc" providerId="LiveId" clId="{BD738BD1-5DCD-4C93-A5F0-F7E73F386E23}" dt="2021-08-26T02:50:35.736" v="594" actId="2696"/>
        <pc:sldMkLst>
          <pc:docMk/>
          <pc:sldMk cId="2007083521" sldId="267"/>
        </pc:sldMkLst>
        <pc:picChg chg="del">
          <ac:chgData name="Dee Fernando" userId="a2eebd16d906dfcc" providerId="LiveId" clId="{BD738BD1-5DCD-4C93-A5F0-F7E73F386E23}" dt="2021-08-26T02:49:03.308" v="411" actId="21"/>
          <ac:picMkLst>
            <pc:docMk/>
            <pc:sldMk cId="2007083521" sldId="267"/>
            <ac:picMk id="9" creationId="{7AB30EC6-B7DA-4D66-8712-06A0B6DCA09E}"/>
          </ac:picMkLst>
        </pc:picChg>
      </pc:sldChg>
      <pc:sldChg chg="addSp modSp add del mod setBg">
        <pc:chgData name="Dee Fernando" userId="a2eebd16d906dfcc" providerId="LiveId" clId="{BD738BD1-5DCD-4C93-A5F0-F7E73F386E23}" dt="2021-08-26T02:56:03.733" v="822" actId="2696"/>
        <pc:sldMkLst>
          <pc:docMk/>
          <pc:sldMk cId="2873297109" sldId="268"/>
        </pc:sldMkLst>
        <pc:spChg chg="mod">
          <ac:chgData name="Dee Fernando" userId="a2eebd16d906dfcc" providerId="LiveId" clId="{BD738BD1-5DCD-4C93-A5F0-F7E73F386E23}" dt="2021-08-26T02:50:47.911" v="596" actId="21"/>
          <ac:spMkLst>
            <pc:docMk/>
            <pc:sldMk cId="2873297109" sldId="268"/>
            <ac:spMk id="2" creationId="{020F7946-0357-4E1B-B4CE-174E724CAEF9}"/>
          </ac:spMkLst>
        </pc:spChg>
        <pc:spChg chg="mod">
          <ac:chgData name="Dee Fernando" userId="a2eebd16d906dfcc" providerId="LiveId" clId="{BD738BD1-5DCD-4C93-A5F0-F7E73F386E23}" dt="2021-08-26T02:42:53.019" v="223" actId="26606"/>
          <ac:spMkLst>
            <pc:docMk/>
            <pc:sldMk cId="2873297109" sldId="268"/>
            <ac:spMk id="3" creationId="{346B6DE8-1F8D-4DFF-9FC9-4EF9E3896109}"/>
          </ac:spMkLst>
        </pc:spChg>
        <pc:spChg chg="add">
          <ac:chgData name="Dee Fernando" userId="a2eebd16d906dfcc" providerId="LiveId" clId="{BD738BD1-5DCD-4C93-A5F0-F7E73F386E23}" dt="2021-08-26T02:42:53.019" v="223" actId="26606"/>
          <ac:spMkLst>
            <pc:docMk/>
            <pc:sldMk cId="2873297109" sldId="268"/>
            <ac:spMk id="8" creationId="{C7FA33FF-088D-4F16-95A2-2C64D353DEA8}"/>
          </ac:spMkLst>
        </pc:spChg>
        <pc:spChg chg="add">
          <ac:chgData name="Dee Fernando" userId="a2eebd16d906dfcc" providerId="LiveId" clId="{BD738BD1-5DCD-4C93-A5F0-F7E73F386E23}" dt="2021-08-26T02:42:53.019" v="223" actId="26606"/>
          <ac:spMkLst>
            <pc:docMk/>
            <pc:sldMk cId="2873297109" sldId="268"/>
            <ac:spMk id="10" creationId="{A376EFB1-01CF-419F-ABF1-2AF02BBFCBD1}"/>
          </ac:spMkLst>
        </pc:spChg>
        <pc:spChg chg="add">
          <ac:chgData name="Dee Fernando" userId="a2eebd16d906dfcc" providerId="LiveId" clId="{BD738BD1-5DCD-4C93-A5F0-F7E73F386E23}" dt="2021-08-26T02:42:53.019" v="223" actId="26606"/>
          <ac:spMkLst>
            <pc:docMk/>
            <pc:sldMk cId="2873297109" sldId="268"/>
            <ac:spMk id="12" creationId="{FF9DEA15-78BD-4750-AA18-B9F28A6D5AB8}"/>
          </ac:spMkLst>
        </pc:spChg>
      </pc:sldChg>
      <pc:sldChg chg="modSp add del mod">
        <pc:chgData name="Dee Fernando" userId="a2eebd16d906dfcc" providerId="LiveId" clId="{BD738BD1-5DCD-4C93-A5F0-F7E73F386E23}" dt="2021-08-26T02:55:59.866" v="821" actId="2696"/>
        <pc:sldMkLst>
          <pc:docMk/>
          <pc:sldMk cId="2224106252" sldId="269"/>
        </pc:sldMkLst>
        <pc:spChg chg="mod">
          <ac:chgData name="Dee Fernando" userId="a2eebd16d906dfcc" providerId="LiveId" clId="{BD738BD1-5DCD-4C93-A5F0-F7E73F386E23}" dt="2021-08-26T02:55:44.788" v="819" actId="21"/>
          <ac:spMkLst>
            <pc:docMk/>
            <pc:sldMk cId="2224106252" sldId="269"/>
            <ac:spMk id="3" creationId="{CD095301-8714-4910-ADBB-2FBC49DC687F}"/>
          </ac:spMkLst>
        </pc:spChg>
      </pc:sldChg>
      <pc:sldChg chg="addSp delSp modSp add mod">
        <pc:chgData name="Dee Fernando" userId="a2eebd16d906dfcc" providerId="LiveId" clId="{BD738BD1-5DCD-4C93-A5F0-F7E73F386E23}" dt="2021-08-26T03:38:46.385" v="2109" actId="6549"/>
        <pc:sldMkLst>
          <pc:docMk/>
          <pc:sldMk cId="507135879" sldId="270"/>
        </pc:sldMkLst>
        <pc:spChg chg="add del mod">
          <ac:chgData name="Dee Fernando" userId="a2eebd16d906dfcc" providerId="LiveId" clId="{BD738BD1-5DCD-4C93-A5F0-F7E73F386E23}" dt="2021-08-26T02:41:56.322" v="148" actId="478"/>
          <ac:spMkLst>
            <pc:docMk/>
            <pc:sldMk cId="507135879" sldId="270"/>
            <ac:spMk id="2" creationId="{189D0A0A-0E27-404B-8788-909389F1012C}"/>
          </ac:spMkLst>
        </pc:spChg>
        <pc:spChg chg="mod">
          <ac:chgData name="Dee Fernando" userId="a2eebd16d906dfcc" providerId="LiveId" clId="{BD738BD1-5DCD-4C93-A5F0-F7E73F386E23}" dt="2021-08-26T03:05:30.407" v="1119" actId="113"/>
          <ac:spMkLst>
            <pc:docMk/>
            <pc:sldMk cId="507135879" sldId="270"/>
            <ac:spMk id="3" creationId="{21697E44-5329-43D5-A842-1303B220FB06}"/>
          </ac:spMkLst>
        </pc:spChg>
        <pc:spChg chg="add del mod">
          <ac:chgData name="Dee Fernando" userId="a2eebd16d906dfcc" providerId="LiveId" clId="{BD738BD1-5DCD-4C93-A5F0-F7E73F386E23}" dt="2021-08-26T02:41:03.296" v="77" actId="478"/>
          <ac:spMkLst>
            <pc:docMk/>
            <pc:sldMk cId="507135879" sldId="270"/>
            <ac:spMk id="8" creationId="{7409B9B0-9BC2-46B1-A19B-1FF9AA75DC72}"/>
          </ac:spMkLst>
        </pc:spChg>
        <pc:spChg chg="add del mod">
          <ac:chgData name="Dee Fernando" userId="a2eebd16d906dfcc" providerId="LiveId" clId="{BD738BD1-5DCD-4C93-A5F0-F7E73F386E23}" dt="2021-08-26T02:46:43.508" v="384" actId="478"/>
          <ac:spMkLst>
            <pc:docMk/>
            <pc:sldMk cId="507135879" sldId="270"/>
            <ac:spMk id="10" creationId="{9E9E3113-6600-430B-BEB7-E9CD46DBDBC0}"/>
          </ac:spMkLst>
        </pc:spChg>
        <pc:spChg chg="add mod">
          <ac:chgData name="Dee Fernando" userId="a2eebd16d906dfcc" providerId="LiveId" clId="{BD738BD1-5DCD-4C93-A5F0-F7E73F386E23}" dt="2021-08-26T03:36:54.315" v="2096" actId="20577"/>
          <ac:spMkLst>
            <pc:docMk/>
            <pc:sldMk cId="507135879" sldId="270"/>
            <ac:spMk id="11" creationId="{CF927629-CEB5-4C11-BA9A-F6787B618EFA}"/>
          </ac:spMkLst>
        </pc:spChg>
        <pc:spChg chg="add mod">
          <ac:chgData name="Dee Fernando" userId="a2eebd16d906dfcc" providerId="LiveId" clId="{BD738BD1-5DCD-4C93-A5F0-F7E73F386E23}" dt="2021-08-26T02:47:05.938" v="385" actId="255"/>
          <ac:spMkLst>
            <pc:docMk/>
            <pc:sldMk cId="507135879" sldId="270"/>
            <ac:spMk id="15" creationId="{74C9CD31-96B1-4F0B-8513-D4718B510F1D}"/>
          </ac:spMkLst>
        </pc:spChg>
        <pc:spChg chg="mod">
          <ac:chgData name="Dee Fernando" userId="a2eebd16d906dfcc" providerId="LiveId" clId="{BD738BD1-5DCD-4C93-A5F0-F7E73F386E23}" dt="2021-08-26T03:38:46.385" v="2109" actId="6549"/>
          <ac:spMkLst>
            <pc:docMk/>
            <pc:sldMk cId="507135879" sldId="270"/>
            <ac:spMk id="21" creationId="{E2A50972-773E-4C4E-A23D-BFE123E9B99E}"/>
          </ac:spMkLst>
        </pc:spChg>
        <pc:spChg chg="mod">
          <ac:chgData name="Dee Fernando" userId="a2eebd16d906dfcc" providerId="LiveId" clId="{BD738BD1-5DCD-4C93-A5F0-F7E73F386E23}" dt="2021-08-26T03:38:46.385" v="2109" actId="6549"/>
          <ac:spMkLst>
            <pc:docMk/>
            <pc:sldMk cId="507135879" sldId="270"/>
            <ac:spMk id="22" creationId="{DE3A56FB-2D09-40C7-B864-7412CE2F8987}"/>
          </ac:spMkLst>
        </pc:spChg>
        <pc:grpChg chg="add mod">
          <ac:chgData name="Dee Fernando" userId="a2eebd16d906dfcc" providerId="LiveId" clId="{BD738BD1-5DCD-4C93-A5F0-F7E73F386E23}" dt="2021-08-26T03:38:46.385" v="2109" actId="6549"/>
          <ac:grpSpMkLst>
            <pc:docMk/>
            <pc:sldMk cId="507135879" sldId="270"/>
            <ac:grpSpMk id="20" creationId="{B075F7FB-B158-4233-9F61-DAD250C2C918}"/>
          </ac:grpSpMkLst>
        </pc:grpChg>
        <pc:picChg chg="add del">
          <ac:chgData name="Dee Fernando" userId="a2eebd16d906dfcc" providerId="LiveId" clId="{BD738BD1-5DCD-4C93-A5F0-F7E73F386E23}" dt="2021-08-26T02:38:58.938" v="12"/>
          <ac:picMkLst>
            <pc:docMk/>
            <pc:sldMk cId="507135879" sldId="270"/>
            <ac:picMk id="4" creationId="{BFA204BD-3A7A-45BD-9439-1B4F980F8CBF}"/>
          </ac:picMkLst>
        </pc:picChg>
        <pc:picChg chg="del">
          <ac:chgData name="Dee Fernando" userId="a2eebd16d906dfcc" providerId="LiveId" clId="{BD738BD1-5DCD-4C93-A5F0-F7E73F386E23}" dt="2021-08-26T02:47:14.982" v="386" actId="478"/>
          <ac:picMkLst>
            <pc:docMk/>
            <pc:sldMk cId="507135879" sldId="270"/>
            <ac:picMk id="6" creationId="{998507CE-67FC-4848-AA3F-BF1B9828C14B}"/>
          </ac:picMkLst>
        </pc:picChg>
        <pc:picChg chg="del">
          <ac:chgData name="Dee Fernando" userId="a2eebd16d906dfcc" providerId="LiveId" clId="{BD738BD1-5DCD-4C93-A5F0-F7E73F386E23}" dt="2021-08-26T02:47:57.287" v="391" actId="478"/>
          <ac:picMkLst>
            <pc:docMk/>
            <pc:sldMk cId="507135879" sldId="270"/>
            <ac:picMk id="7" creationId="{7713821A-46E8-435F-9B0D-3AC887469430}"/>
          </ac:picMkLst>
        </pc:picChg>
        <pc:picChg chg="add mod">
          <ac:chgData name="Dee Fernando" userId="a2eebd16d906dfcc" providerId="LiveId" clId="{BD738BD1-5DCD-4C93-A5F0-F7E73F386E23}" dt="2021-08-26T03:37:05.544" v="2108" actId="1035"/>
          <ac:picMkLst>
            <pc:docMk/>
            <pc:sldMk cId="507135879" sldId="270"/>
            <ac:picMk id="19" creationId="{B3F44B3C-D5CE-47F6-B713-37585341C089}"/>
          </ac:picMkLst>
        </pc:picChg>
      </pc:sldChg>
      <pc:sldChg chg="addSp delSp modSp add mod">
        <pc:chgData name="Dee Fernando" userId="a2eebd16d906dfcc" providerId="LiveId" clId="{BD738BD1-5DCD-4C93-A5F0-F7E73F386E23}" dt="2021-08-26T03:42:35.419" v="2131" actId="20577"/>
        <pc:sldMkLst>
          <pc:docMk/>
          <pc:sldMk cId="4013591285" sldId="271"/>
        </pc:sldMkLst>
        <pc:spChg chg="add del">
          <ac:chgData name="Dee Fernando" userId="a2eebd16d906dfcc" providerId="LiveId" clId="{BD738BD1-5DCD-4C93-A5F0-F7E73F386E23}" dt="2021-08-26T02:55:08.210" v="815" actId="478"/>
          <ac:spMkLst>
            <pc:docMk/>
            <pc:sldMk cId="4013591285" sldId="271"/>
            <ac:spMk id="3" creationId="{21697E44-5329-43D5-A842-1303B220FB06}"/>
          </ac:spMkLst>
        </pc:spChg>
        <pc:spChg chg="add del mod">
          <ac:chgData name="Dee Fernando" userId="a2eebd16d906dfcc" providerId="LiveId" clId="{BD738BD1-5DCD-4C93-A5F0-F7E73F386E23}" dt="2021-08-26T02:55:08.210" v="815" actId="478"/>
          <ac:spMkLst>
            <pc:docMk/>
            <pc:sldMk cId="4013591285" sldId="271"/>
            <ac:spMk id="4" creationId="{351F0EFE-10F4-437E-BFF8-F16B386567AD}"/>
          </ac:spMkLst>
        </pc:spChg>
        <pc:spChg chg="mod">
          <ac:chgData name="Dee Fernando" userId="a2eebd16d906dfcc" providerId="LiveId" clId="{BD738BD1-5DCD-4C93-A5F0-F7E73F386E23}" dt="2021-08-26T03:42:35.419" v="2131" actId="20577"/>
          <ac:spMkLst>
            <pc:docMk/>
            <pc:sldMk cId="4013591285" sldId="271"/>
            <ac:spMk id="11" creationId="{CF927629-CEB5-4C11-BA9A-F6787B618EFA}"/>
          </ac:spMkLst>
        </pc:spChg>
        <pc:spChg chg="mod">
          <ac:chgData name="Dee Fernando" userId="a2eebd16d906dfcc" providerId="LiveId" clId="{BD738BD1-5DCD-4C93-A5F0-F7E73F386E23}" dt="2021-08-26T03:42:05.123" v="2119" actId="1035"/>
          <ac:spMkLst>
            <pc:docMk/>
            <pc:sldMk cId="4013591285" sldId="271"/>
            <ac:spMk id="15" creationId="{74C9CD31-96B1-4F0B-8513-D4718B510F1D}"/>
          </ac:spMkLst>
        </pc:spChg>
        <pc:grpChg chg="del">
          <ac:chgData name="Dee Fernando" userId="a2eebd16d906dfcc" providerId="LiveId" clId="{BD738BD1-5DCD-4C93-A5F0-F7E73F386E23}" dt="2021-08-26T02:51:08.134" v="599" actId="478"/>
          <ac:grpSpMkLst>
            <pc:docMk/>
            <pc:sldMk cId="4013591285" sldId="271"/>
            <ac:grpSpMk id="20" creationId="{B075F7FB-B158-4233-9F61-DAD250C2C918}"/>
          </ac:grpSpMkLst>
        </pc:grpChg>
        <pc:picChg chg="del">
          <ac:chgData name="Dee Fernando" userId="a2eebd16d906dfcc" providerId="LiveId" clId="{BD738BD1-5DCD-4C93-A5F0-F7E73F386E23}" dt="2021-08-26T02:51:09.993" v="600" actId="478"/>
          <ac:picMkLst>
            <pc:docMk/>
            <pc:sldMk cId="4013591285" sldId="271"/>
            <ac:picMk id="19" creationId="{B3F44B3C-D5CE-47F6-B713-37585341C089}"/>
          </ac:picMkLst>
        </pc:picChg>
      </pc:sldChg>
      <pc:sldChg chg="modSp add mod">
        <pc:chgData name="Dee Fernando" userId="a2eebd16d906dfcc" providerId="LiveId" clId="{BD738BD1-5DCD-4C93-A5F0-F7E73F386E23}" dt="2021-08-26T03:16:15.988" v="1449" actId="20577"/>
        <pc:sldMkLst>
          <pc:docMk/>
          <pc:sldMk cId="3328983788" sldId="272"/>
        </pc:sldMkLst>
        <pc:spChg chg="mod">
          <ac:chgData name="Dee Fernando" userId="a2eebd16d906dfcc" providerId="LiveId" clId="{BD738BD1-5DCD-4C93-A5F0-F7E73F386E23}" dt="2021-08-26T03:16:15.988" v="1449" actId="20577"/>
          <ac:spMkLst>
            <pc:docMk/>
            <pc:sldMk cId="3328983788" sldId="272"/>
            <ac:spMk id="11" creationId="{CF927629-CEB5-4C11-BA9A-F6787B618EFA}"/>
          </ac:spMkLst>
        </pc:spChg>
        <pc:spChg chg="mod">
          <ac:chgData name="Dee Fernando" userId="a2eebd16d906dfcc" providerId="LiveId" clId="{BD738BD1-5DCD-4C93-A5F0-F7E73F386E23}" dt="2021-08-26T03:10:40.163" v="1249" actId="1035"/>
          <ac:spMkLst>
            <pc:docMk/>
            <pc:sldMk cId="3328983788" sldId="272"/>
            <ac:spMk id="15" creationId="{74C9CD31-96B1-4F0B-8513-D4718B510F1D}"/>
          </ac:spMkLst>
        </pc:spChg>
      </pc:sldChg>
      <pc:sldChg chg="addSp delSp modSp add mod setClrOvrMap">
        <pc:chgData name="Dee Fernando" userId="a2eebd16d906dfcc" providerId="LiveId" clId="{BD738BD1-5DCD-4C93-A5F0-F7E73F386E23}" dt="2021-08-26T02:57:32.675" v="890" actId="1076"/>
        <pc:sldMkLst>
          <pc:docMk/>
          <pc:sldMk cId="4004026785" sldId="273"/>
        </pc:sldMkLst>
        <pc:spChg chg="mod ord">
          <ac:chgData name="Dee Fernando" userId="a2eebd16d906dfcc" providerId="LiveId" clId="{BD738BD1-5DCD-4C93-A5F0-F7E73F386E23}" dt="2021-08-26T02:57:27.464" v="889" actId="26606"/>
          <ac:spMkLst>
            <pc:docMk/>
            <pc:sldMk cId="4004026785" sldId="273"/>
            <ac:spMk id="3" creationId="{21697E44-5329-43D5-A842-1303B220FB06}"/>
          </ac:spMkLst>
        </pc:spChg>
        <pc:spChg chg="del mod">
          <ac:chgData name="Dee Fernando" userId="a2eebd16d906dfcc" providerId="LiveId" clId="{BD738BD1-5DCD-4C93-A5F0-F7E73F386E23}" dt="2021-08-26T02:56:47.248" v="840" actId="478"/>
          <ac:spMkLst>
            <pc:docMk/>
            <pc:sldMk cId="4004026785" sldId="273"/>
            <ac:spMk id="11" creationId="{CF927629-CEB5-4C11-BA9A-F6787B618EFA}"/>
          </ac:spMkLst>
        </pc:spChg>
        <pc:spChg chg="del">
          <ac:chgData name="Dee Fernando" userId="a2eebd16d906dfcc" providerId="LiveId" clId="{BD738BD1-5DCD-4C93-A5F0-F7E73F386E23}" dt="2021-08-26T02:56:52.989" v="841" actId="26606"/>
          <ac:spMkLst>
            <pc:docMk/>
            <pc:sldMk cId="4004026785" sldId="273"/>
            <ac:spMk id="12" creationId="{33CD251C-A887-4D2F-925B-FC097198538B}"/>
          </ac:spMkLst>
        </pc:spChg>
        <pc:spChg chg="del">
          <ac:chgData name="Dee Fernando" userId="a2eebd16d906dfcc" providerId="LiveId" clId="{BD738BD1-5DCD-4C93-A5F0-F7E73F386E23}" dt="2021-08-26T02:56:52.989" v="841" actId="26606"/>
          <ac:spMkLst>
            <pc:docMk/>
            <pc:sldMk cId="4004026785" sldId="273"/>
            <ac:spMk id="14" creationId="{3B2069EE-A08E-44F0-B3F9-3CF8CC2DCAD5}"/>
          </ac:spMkLst>
        </pc:spChg>
        <pc:spChg chg="mod">
          <ac:chgData name="Dee Fernando" userId="a2eebd16d906dfcc" providerId="LiveId" clId="{BD738BD1-5DCD-4C93-A5F0-F7E73F386E23}" dt="2021-08-26T02:57:27.464" v="889" actId="26606"/>
          <ac:spMkLst>
            <pc:docMk/>
            <pc:sldMk cId="4004026785" sldId="273"/>
            <ac:spMk id="15" creationId="{74C9CD31-96B1-4F0B-8513-D4718B510F1D}"/>
          </ac:spMkLst>
        </pc:spChg>
        <pc:spChg chg="add del">
          <ac:chgData name="Dee Fernando" userId="a2eebd16d906dfcc" providerId="LiveId" clId="{BD738BD1-5DCD-4C93-A5F0-F7E73F386E23}" dt="2021-08-26T02:57:27.464" v="889" actId="26606"/>
          <ac:spMkLst>
            <pc:docMk/>
            <pc:sldMk cId="4004026785" sldId="273"/>
            <ac:spMk id="24" creationId="{9AA72BD9-2C5A-4EDC-931F-5AA08EACA0F3}"/>
          </ac:spMkLst>
        </pc:spChg>
        <pc:spChg chg="add del">
          <ac:chgData name="Dee Fernando" userId="a2eebd16d906dfcc" providerId="LiveId" clId="{BD738BD1-5DCD-4C93-A5F0-F7E73F386E23}" dt="2021-08-26T02:57:27.464" v="889" actId="26606"/>
          <ac:spMkLst>
            <pc:docMk/>
            <pc:sldMk cId="4004026785" sldId="273"/>
            <ac:spMk id="26" creationId="{DD3981AC-7B61-4947-BCF3-F7AA7FA385B9}"/>
          </ac:spMkLst>
        </pc:spChg>
        <pc:spChg chg="add del">
          <ac:chgData name="Dee Fernando" userId="a2eebd16d906dfcc" providerId="LiveId" clId="{BD738BD1-5DCD-4C93-A5F0-F7E73F386E23}" dt="2021-08-26T02:57:27.464" v="889" actId="26606"/>
          <ac:spMkLst>
            <pc:docMk/>
            <pc:sldMk cId="4004026785" sldId="273"/>
            <ac:spMk id="28" creationId="{55D4142C-5077-457F-A6AD-3FECFDB39685}"/>
          </ac:spMkLst>
        </pc:spChg>
        <pc:spChg chg="add del">
          <ac:chgData name="Dee Fernando" userId="a2eebd16d906dfcc" providerId="LiveId" clId="{BD738BD1-5DCD-4C93-A5F0-F7E73F386E23}" dt="2021-08-26T02:57:27.464" v="889" actId="26606"/>
          <ac:spMkLst>
            <pc:docMk/>
            <pc:sldMk cId="4004026785" sldId="273"/>
            <ac:spMk id="30" creationId="{7A5F0580-5EE9-419F-96EE-B6529EF6E7D0}"/>
          </ac:spMkLst>
        </pc:spChg>
        <pc:spChg chg="add">
          <ac:chgData name="Dee Fernando" userId="a2eebd16d906dfcc" providerId="LiveId" clId="{BD738BD1-5DCD-4C93-A5F0-F7E73F386E23}" dt="2021-08-26T02:57:27.464" v="889" actId="26606"/>
          <ac:spMkLst>
            <pc:docMk/>
            <pc:sldMk cId="4004026785" sldId="273"/>
            <ac:spMk id="35" creationId="{7C432AFE-B3D2-4BFF-BF8F-96C27AFF1AC7}"/>
          </ac:spMkLst>
        </pc:spChg>
        <pc:spChg chg="add">
          <ac:chgData name="Dee Fernando" userId="a2eebd16d906dfcc" providerId="LiveId" clId="{BD738BD1-5DCD-4C93-A5F0-F7E73F386E23}" dt="2021-08-26T02:57:27.464" v="889" actId="26606"/>
          <ac:spMkLst>
            <pc:docMk/>
            <pc:sldMk cId="4004026785" sldId="273"/>
            <ac:spMk id="37" creationId="{AF2F604E-43BE-4DC3-B983-E071523364F8}"/>
          </ac:spMkLst>
        </pc:spChg>
        <pc:spChg chg="add">
          <ac:chgData name="Dee Fernando" userId="a2eebd16d906dfcc" providerId="LiveId" clId="{BD738BD1-5DCD-4C93-A5F0-F7E73F386E23}" dt="2021-08-26T02:57:27.464" v="889" actId="26606"/>
          <ac:spMkLst>
            <pc:docMk/>
            <pc:sldMk cId="4004026785" sldId="273"/>
            <ac:spMk id="39" creationId="{08C9B587-E65E-4B52-B37C-ABEBB6E87928}"/>
          </ac:spMkLst>
        </pc:spChg>
        <pc:grpChg chg="del">
          <ac:chgData name="Dee Fernando" userId="a2eebd16d906dfcc" providerId="LiveId" clId="{BD738BD1-5DCD-4C93-A5F0-F7E73F386E23}" dt="2021-08-26T02:56:52.989" v="841" actId="26606"/>
          <ac:grpSpMkLst>
            <pc:docMk/>
            <pc:sldMk cId="4004026785" sldId="273"/>
            <ac:grpSpMk id="16" creationId="{9C6E8597-0CCE-4A8A-9326-AA52691A1C81}"/>
          </ac:grpSpMkLst>
        </pc:grpChg>
        <pc:picChg chg="add mod">
          <ac:chgData name="Dee Fernando" userId="a2eebd16d906dfcc" providerId="LiveId" clId="{BD738BD1-5DCD-4C93-A5F0-F7E73F386E23}" dt="2021-08-26T02:57:32.675" v="890" actId="1076"/>
          <ac:picMkLst>
            <pc:docMk/>
            <pc:sldMk cId="4004026785" sldId="273"/>
            <ac:picMk id="20" creationId="{64EB154A-8229-413A-9658-0D52D54154B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8BEC-0EC8-42BF-BF81-1B50D98FC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356B98-BDFD-4771-BE89-EA1E1A176F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4F0B8-90F9-424A-BEF3-61443954B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A0815-01FD-4736-9EE2-662E763A11DB}" type="datetimeFigureOut">
              <a:rPr lang="en-AU" smtClean="0"/>
              <a:t>26/08/2021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B0C3D-C15E-4855-969F-99AE9A1D6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5D5ED-E44A-4729-A76A-57E257A30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6052A-08CF-4591-B257-30C984CC6C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1890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A49B2-1B26-4894-9CB9-ECDFEC761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01D73-2B68-48D7-AB41-546626D0D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D6B5F-A8E9-4B5F-837F-EBEA97C9C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A0815-01FD-4736-9EE2-662E763A11DB}" type="datetimeFigureOut">
              <a:rPr lang="en-AU" smtClean="0"/>
              <a:t>26/08/2021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9E08B-4543-4956-B3B4-E7DA8F8F0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AF96B-26CC-41A2-A144-45BF2F56B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6052A-08CF-4591-B257-30C984CC6C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5316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CE1F91-8CAC-4B02-97BB-2A37815BB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A7745A-F6F4-407F-AF0D-2D40D179F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11281-0BDB-4FF0-9283-6535718A1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A0815-01FD-4736-9EE2-662E763A11DB}" type="datetimeFigureOut">
              <a:rPr lang="en-AU" smtClean="0"/>
              <a:t>26/08/2021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77A9A-0C15-4C0B-ADBF-AFDA75107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7F0B8-51F7-40A4-BABA-62DB1AA2E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6052A-08CF-4591-B257-30C984CC6C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0638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86911-D801-425A-869F-175BB2E23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6B282-41A7-464D-A18C-61E18B845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7B934-468F-4C6C-81F6-51DAF9C94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A0815-01FD-4736-9EE2-662E763A11DB}" type="datetimeFigureOut">
              <a:rPr lang="en-AU" smtClean="0"/>
              <a:t>26/08/2021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6E11F-CC63-461D-9496-660E3575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A3782-48D6-48D8-9DBC-302BCBAB5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6052A-08CF-4591-B257-30C984CC6C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875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8123D-40F0-4254-A886-2528827D5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2C2B0-4E16-4244-A3CB-EFC699544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5C5C4-5245-4458-A1A3-7D8AD5AF5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A0815-01FD-4736-9EE2-662E763A11DB}" type="datetimeFigureOut">
              <a:rPr lang="en-AU" smtClean="0"/>
              <a:t>26/08/2021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FC090-45AA-4416-A9E7-1FD80F28D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F1BDE-BF85-443A-AD88-349ED9882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6052A-08CF-4591-B257-30C984CC6C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6102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7E9FC-7829-47AC-ADA1-600BAE6F4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5088C-3ECD-4667-8795-2CE06F83EB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02CBA-C52E-492B-978F-ADC26095F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8A880-DB6B-4834-ACF9-02681E752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A0815-01FD-4736-9EE2-662E763A11DB}" type="datetimeFigureOut">
              <a:rPr lang="en-AU" smtClean="0"/>
              <a:t>26/08/2021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EA5A1-041C-412B-930C-751051825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26AE9-D8FA-4200-928B-6AB312042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6052A-08CF-4591-B257-30C984CC6C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4826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E0933-BCFA-4B48-911E-04E990982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51160-B6A7-4BA7-8DA9-F88D29529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FEA44-661C-41A8-87EE-2300A3A75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B68E46-CA62-4850-B3C8-1B48704E7E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A5B6E8-98F2-4027-8550-A90CDA53DC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71819F-A47C-4744-B7A3-89CD8050F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A0815-01FD-4736-9EE2-662E763A11DB}" type="datetimeFigureOut">
              <a:rPr lang="en-AU" smtClean="0"/>
              <a:t>26/08/2021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0DAB66-D682-4BA3-8809-11119A4A8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E90AF2-DBF2-4AF9-82EA-600A8992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6052A-08CF-4591-B257-30C984CC6C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9403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016E8-26A6-4CD1-B577-370B38283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513D66-04EB-4B6B-8A46-0A66B03AC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A0815-01FD-4736-9EE2-662E763A11DB}" type="datetimeFigureOut">
              <a:rPr lang="en-AU" smtClean="0"/>
              <a:t>26/08/2021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8917E-45D8-4CA0-8523-8F2663465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292D5C-A9CD-4E66-8D62-C7E371290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6052A-08CF-4591-B257-30C984CC6C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2601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E2FE43-FE4A-43CA-8F38-2DC192EE8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A0815-01FD-4736-9EE2-662E763A11DB}" type="datetimeFigureOut">
              <a:rPr lang="en-AU" smtClean="0"/>
              <a:t>26/08/2021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5FC257-BA9B-49ED-9D7E-F89664130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FBA28-DFB8-47B9-9FA9-FF10A58A1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6052A-08CF-4591-B257-30C984CC6C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8673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F15C4-D126-4E06-A845-35EC4116F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8DAE8-2594-4CC8-B622-6AD77B6CB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9F138-806C-4317-9801-11F5778F2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A3E2C-7E6E-4963-8514-37F5AF568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A0815-01FD-4736-9EE2-662E763A11DB}" type="datetimeFigureOut">
              <a:rPr lang="en-AU" smtClean="0"/>
              <a:t>26/08/2021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863FE-23DB-4715-A21D-48B4633C9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B4967-3845-49D6-B938-B148FB09C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6052A-08CF-4591-B257-30C984CC6C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754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3D941-5F42-4F05-B78F-A6F1E0DEF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7575B1-3DAE-4163-9A05-0AD70CC4E6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7CBA5D-B176-47BB-A889-5CEC57D6F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944F0-C9BF-4B69-81A4-53334DD03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A0815-01FD-4736-9EE2-662E763A11DB}" type="datetimeFigureOut">
              <a:rPr lang="en-AU" smtClean="0"/>
              <a:t>26/08/2021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02F9E-477E-484D-9529-8671049C8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2A377F-241A-43C6-90E5-2CFBD72D1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6052A-08CF-4591-B257-30C984CC6C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9327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099FC9-E5A7-4668-9838-3C881D4EE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BA05A-0471-4990-A4E5-255E2BF4B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BB519-314F-4CF9-8AE6-8AA5C397A6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A0815-01FD-4736-9EE2-662E763A11DB}" type="datetimeFigureOut">
              <a:rPr lang="en-AU" smtClean="0"/>
              <a:t>26/08/2021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9F337-E723-46E9-9052-AC19CD6633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DA48F-3BCD-446D-8A84-916C70694E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6052A-08CF-4591-B257-30C984CC6C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074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4" descr="Rolls of blueprints">
            <a:extLst>
              <a:ext uri="{FF2B5EF4-FFF2-40B4-BE49-F238E27FC236}">
                <a16:creationId xmlns:a16="http://schemas.microsoft.com/office/drawing/2014/main" id="{241804E2-4684-477B-8B7C-D5189EE373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3029" r="-1" b="-1"/>
          <a:stretch/>
        </p:blipFill>
        <p:spPr>
          <a:xfrm>
            <a:off x="4283902" y="10"/>
            <a:ext cx="7908098" cy="6857992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9AF2DA-20AE-43AA-933A-1FB939683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115219"/>
            <a:ext cx="5505449" cy="2387600"/>
          </a:xfrm>
        </p:spPr>
        <p:txBody>
          <a:bodyPr>
            <a:normAutofit/>
          </a:bodyPr>
          <a:lstStyle/>
          <a:p>
            <a:pPr algn="l"/>
            <a:r>
              <a:rPr lang="en-AU" sz="3900" b="1" u="sng" dirty="0">
                <a:solidFill>
                  <a:schemeClr val="bg1"/>
                </a:solidFill>
              </a:rPr>
              <a:t>Final Project</a:t>
            </a:r>
            <a:br>
              <a:rPr lang="en-AU" sz="3900" dirty="0">
                <a:solidFill>
                  <a:schemeClr val="bg1"/>
                </a:solidFill>
              </a:rPr>
            </a:br>
            <a:r>
              <a:rPr lang="en-AU" sz="1800" dirty="0">
                <a:solidFill>
                  <a:schemeClr val="bg1"/>
                </a:solidFill>
              </a:rPr>
              <a:t>Movie Revenue Prediction Model (Based on Budget)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7AF876-A62E-496F-8ACD-C81F0E161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5505449" cy="1655762"/>
          </a:xfrm>
        </p:spPr>
        <p:txBody>
          <a:bodyPr>
            <a:normAutofit/>
          </a:bodyPr>
          <a:lstStyle/>
          <a:p>
            <a:pPr algn="l"/>
            <a:r>
              <a:rPr lang="en-AU" sz="2000" dirty="0">
                <a:solidFill>
                  <a:schemeClr val="bg1"/>
                </a:solidFill>
              </a:rPr>
              <a:t>Amin Sundrani, Hideaki Kaneko </a:t>
            </a:r>
          </a:p>
        </p:txBody>
      </p:sp>
      <p:cxnSp>
        <p:nvCxnSpPr>
          <p:cNvPr id="40" name="Straight Connector 37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0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Many question marks on black background">
            <a:extLst>
              <a:ext uri="{FF2B5EF4-FFF2-40B4-BE49-F238E27FC236}">
                <a16:creationId xmlns:a16="http://schemas.microsoft.com/office/drawing/2014/main" id="{64EB154A-8229-413A-9658-0D52D54154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787"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74C9CD31-96B1-4F0B-8513-D4718B510F1D}"/>
              </a:ext>
            </a:extLst>
          </p:cNvPr>
          <p:cNvSpPr txBox="1">
            <a:spLocks/>
          </p:cNvSpPr>
          <p:nvPr/>
        </p:nvSpPr>
        <p:spPr>
          <a:xfrm>
            <a:off x="841249" y="941832"/>
            <a:ext cx="10506456" cy="2057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000"/>
              <a:t>QUESTIONS ?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97E44-5329-43D5-A842-1303B220F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 vert="horz" lIns="91440" tIns="45720" rIns="91440" bIns="45720" rtlCol="0">
            <a:normAutofit/>
          </a:bodyPr>
          <a:lstStyle/>
          <a:p>
            <a:pPr lvl="1"/>
            <a:endParaRPr lang="en-US" sz="2000"/>
          </a:p>
          <a:p>
            <a:pPr lvl="1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004026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F68387-D62B-48F2-90AE-2A67F0E7B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AU" sz="6200" dirty="0">
                <a:solidFill>
                  <a:schemeClr val="bg1"/>
                </a:solidFill>
              </a:rPr>
              <a:t>Motivation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1CA00-6D6E-4315-BC0A-93014B0F9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AU" sz="1700" dirty="0">
                <a:solidFill>
                  <a:schemeClr val="bg1"/>
                </a:solidFill>
              </a:rPr>
              <a:t>Movies, Movies, Movies</a:t>
            </a:r>
            <a:r>
              <a:rPr lang="en-AU" sz="17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AU" sz="1700" dirty="0">
              <a:solidFill>
                <a:schemeClr val="bg1"/>
              </a:solidFill>
            </a:endParaRPr>
          </a:p>
          <a:p>
            <a:r>
              <a:rPr lang="en-AU" sz="1700" dirty="0">
                <a:solidFill>
                  <a:schemeClr val="bg1"/>
                </a:solidFill>
              </a:rPr>
              <a:t>IMDB (Most commonly used Movie review Website)</a:t>
            </a:r>
            <a:br>
              <a:rPr lang="en-AU" sz="1700" dirty="0">
                <a:solidFill>
                  <a:schemeClr val="bg1"/>
                </a:solidFill>
              </a:rPr>
            </a:br>
            <a:r>
              <a:rPr lang="en-AU" sz="1700" dirty="0">
                <a:solidFill>
                  <a:schemeClr val="bg1"/>
                </a:solidFill>
              </a:rPr>
              <a:t>(e.g. Avg Vote, Released Year, Budget ….)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AU" sz="1800" b="1" u="sng" dirty="0">
                <a:solidFill>
                  <a:schemeClr val="bg1"/>
                </a:solidFill>
              </a:rPr>
              <a:t>Hypothesis: </a:t>
            </a:r>
            <a:br>
              <a:rPr lang="en-AU" sz="1700" dirty="0">
                <a:solidFill>
                  <a:schemeClr val="bg1"/>
                </a:solidFill>
              </a:rPr>
            </a:br>
            <a:r>
              <a:rPr lang="en-AU" sz="1700" dirty="0">
                <a:solidFill>
                  <a:schemeClr val="bg1"/>
                </a:solidFill>
              </a:rPr>
              <a:t>Looking for Co-Relation between “Budget” &amp; “Revenue”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AU" sz="1800" b="1" u="sng" dirty="0">
                <a:solidFill>
                  <a:schemeClr val="bg1"/>
                </a:solidFill>
              </a:rPr>
              <a:t>Machine Learning Model: </a:t>
            </a:r>
            <a:br>
              <a:rPr lang="en-AU" sz="1700" dirty="0">
                <a:solidFill>
                  <a:schemeClr val="bg1"/>
                </a:solidFill>
              </a:rPr>
            </a:br>
            <a:r>
              <a:rPr lang="en-AU" sz="1700" dirty="0">
                <a:solidFill>
                  <a:schemeClr val="bg1"/>
                </a:solidFill>
              </a:rPr>
              <a:t>To apply the Linear Regression Model between “Budget” &amp; “Revenue” to create Prediction Model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AU" sz="1800" b="1" u="sng" dirty="0">
                <a:solidFill>
                  <a:schemeClr val="bg1"/>
                </a:solidFill>
              </a:rPr>
              <a:t>Application:</a:t>
            </a:r>
            <a:br>
              <a:rPr lang="en-AU" sz="1700" dirty="0">
                <a:solidFill>
                  <a:schemeClr val="bg1"/>
                </a:solidFill>
              </a:rPr>
            </a:br>
            <a:r>
              <a:rPr lang="en-AU" sz="1700" dirty="0">
                <a:solidFill>
                  <a:schemeClr val="bg1"/>
                </a:solidFill>
              </a:rPr>
              <a:t>Based on the Predication Model,  Formulate strategy for Filmmakers/Investors?</a:t>
            </a:r>
          </a:p>
        </p:txBody>
      </p:sp>
    </p:spTree>
    <p:extLst>
      <p:ext uri="{BB962C8B-B14F-4D97-AF65-F5344CB8AC3E}">
        <p14:creationId xmlns:p14="http://schemas.microsoft.com/office/powerpoint/2010/main" val="2664991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F68387-D62B-48F2-90AE-2A67F0E7B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br>
              <a:rPr lang="en-AU" sz="6200" dirty="0">
                <a:solidFill>
                  <a:schemeClr val="bg1"/>
                </a:solidFill>
              </a:rPr>
            </a:br>
            <a:r>
              <a:rPr lang="en-AU" sz="6200" dirty="0">
                <a:solidFill>
                  <a:schemeClr val="bg1"/>
                </a:solidFill>
              </a:rPr>
              <a:t>Idea Sketch</a:t>
            </a:r>
            <a:br>
              <a:rPr lang="en-AU" sz="6200" dirty="0">
                <a:solidFill>
                  <a:schemeClr val="bg1"/>
                </a:solidFill>
              </a:rPr>
            </a:br>
            <a:endParaRPr lang="en-AU" sz="62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1CA00-6D6E-4315-BC0A-93014B0F9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AU" sz="1700" dirty="0">
                <a:solidFill>
                  <a:schemeClr val="bg1"/>
                </a:solidFill>
              </a:rPr>
              <a:t>Movies </a:t>
            </a:r>
            <a:r>
              <a:rPr lang="en-AU" sz="1700" dirty="0" err="1">
                <a:solidFill>
                  <a:schemeClr val="bg1"/>
                </a:solidFill>
              </a:rPr>
              <a:t>Movies</a:t>
            </a:r>
            <a:r>
              <a:rPr lang="en-AU" sz="1700" dirty="0">
                <a:solidFill>
                  <a:schemeClr val="bg1"/>
                </a:solidFill>
              </a:rPr>
              <a:t> </a:t>
            </a:r>
            <a:r>
              <a:rPr lang="en-AU" sz="1700" dirty="0" err="1">
                <a:solidFill>
                  <a:schemeClr val="bg1"/>
                </a:solidFill>
              </a:rPr>
              <a:t>Movies</a:t>
            </a:r>
            <a:r>
              <a:rPr lang="en-AU" sz="1700" dirty="0">
                <a:solidFill>
                  <a:schemeClr val="bg1"/>
                </a:solidFill>
              </a:rPr>
              <a:t>  </a:t>
            </a:r>
            <a:r>
              <a:rPr lang="en-AU" sz="17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AU" sz="1700" dirty="0">
              <a:solidFill>
                <a:schemeClr val="bg1"/>
              </a:solidFill>
            </a:endParaRPr>
          </a:p>
          <a:p>
            <a:r>
              <a:rPr lang="en-AU" sz="1700" dirty="0">
                <a:solidFill>
                  <a:schemeClr val="bg1"/>
                </a:solidFill>
              </a:rPr>
              <a:t>From IMDb, we could get lots of data related to movies (e.g. Avg Vote, Released Year, Budget ….)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AU" sz="1700" dirty="0">
                <a:solidFill>
                  <a:schemeClr val="bg1"/>
                </a:solidFill>
              </a:rPr>
              <a:t>Hypothesis: </a:t>
            </a:r>
            <a:br>
              <a:rPr lang="en-AU" sz="1700" dirty="0">
                <a:solidFill>
                  <a:schemeClr val="bg1"/>
                </a:solidFill>
              </a:rPr>
            </a:br>
            <a:r>
              <a:rPr lang="en-AU" sz="1700" dirty="0">
                <a:solidFill>
                  <a:schemeClr val="bg1"/>
                </a:solidFill>
              </a:rPr>
              <a:t>There might be some co-relation between “Budget” &amp; “Revenue” of the movies.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AU" sz="1700" dirty="0">
                <a:solidFill>
                  <a:schemeClr val="bg1"/>
                </a:solidFill>
              </a:rPr>
              <a:t>Machine Learning Application: </a:t>
            </a:r>
            <a:br>
              <a:rPr lang="en-AU" sz="1700" dirty="0">
                <a:solidFill>
                  <a:schemeClr val="bg1"/>
                </a:solidFill>
              </a:rPr>
            </a:br>
            <a:r>
              <a:rPr lang="en-AU" sz="1700" dirty="0">
                <a:solidFill>
                  <a:schemeClr val="bg1"/>
                </a:solidFill>
              </a:rPr>
              <a:t>Could we apply the Linear Regression Model to the relation between “Budget” &amp; “Revenue” and create Prediction Model?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AU" sz="1700" dirty="0">
                <a:solidFill>
                  <a:schemeClr val="bg1"/>
                </a:solidFill>
              </a:rPr>
              <a:t>Application:</a:t>
            </a:r>
            <a:br>
              <a:rPr lang="en-AU" sz="1700" dirty="0">
                <a:solidFill>
                  <a:schemeClr val="bg1"/>
                </a:solidFill>
              </a:rPr>
            </a:br>
            <a:r>
              <a:rPr lang="en-AU" sz="1700" dirty="0">
                <a:solidFill>
                  <a:schemeClr val="bg1"/>
                </a:solidFill>
              </a:rPr>
              <a:t>Based on the Predication Model we’ve created, could we formulate strategy for filmmakers or investors?</a:t>
            </a:r>
          </a:p>
        </p:txBody>
      </p:sp>
      <p:pic>
        <p:nvPicPr>
          <p:cNvPr id="11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32B9D62-1450-4B12-8D46-2F13F6D30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713" y="1218378"/>
            <a:ext cx="68954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171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6114D9-CEF7-4B30-BA98-0FADD5E22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r>
              <a:rPr lang="en-AU" sz="4800" dirty="0">
                <a:solidFill>
                  <a:schemeClr val="bg1"/>
                </a:solidFill>
              </a:rPr>
              <a:t>Data Clean-up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1ADBA-97A2-4532-8FE9-0EA311D7E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anchor="t">
            <a:normAutofit/>
          </a:bodyPr>
          <a:lstStyle/>
          <a:p>
            <a:r>
              <a:rPr lang="en-AU" sz="1800" b="1" u="sng" dirty="0">
                <a:solidFill>
                  <a:schemeClr val="bg1"/>
                </a:solidFill>
              </a:rPr>
              <a:t>DATASOURCE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AU" sz="1600" dirty="0">
                <a:solidFill>
                  <a:schemeClr val="bg1"/>
                </a:solidFill>
              </a:rPr>
              <a:t>Kaggle Data scraped from IMDb (85,854 movies data, csv file)</a:t>
            </a:r>
          </a:p>
          <a:p>
            <a:r>
              <a:rPr lang="en-AU" sz="1800" b="1" u="sng" dirty="0">
                <a:solidFill>
                  <a:schemeClr val="bg1"/>
                </a:solidFill>
              </a:rPr>
              <a:t>DATA CLEAN_UP (PANDAS)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AU" sz="1600" dirty="0">
                <a:solidFill>
                  <a:schemeClr val="bg1"/>
                </a:solidFill>
              </a:rPr>
              <a:t>Country: United States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AU" sz="1600" dirty="0">
                <a:solidFill>
                  <a:schemeClr val="bg1"/>
                </a:solidFill>
              </a:rPr>
              <a:t>Year of the Release: 2010 ~ 2019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AU" sz="1600" dirty="0">
                <a:solidFill>
                  <a:schemeClr val="bg1"/>
                </a:solidFill>
              </a:rPr>
              <a:t>Budget: $1,000,000 =&lt;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26010EFB-DDEA-42AE-B5AF-7CA083660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652" y="1338097"/>
            <a:ext cx="6448043" cy="434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665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9D0A0A-0E27-404B-8788-909389F10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53" y="1224619"/>
            <a:ext cx="4075055" cy="1688370"/>
          </a:xfrm>
        </p:spPr>
        <p:txBody>
          <a:bodyPr anchor="b">
            <a:normAutofit/>
          </a:bodyPr>
          <a:lstStyle/>
          <a:p>
            <a:r>
              <a:rPr lang="en-AU" sz="4800" dirty="0">
                <a:solidFill>
                  <a:schemeClr val="bg1"/>
                </a:solidFill>
              </a:rPr>
              <a:t>Machine Learning Model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9944A674-8B75-4FD3-BA5B-14333F5BB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513" y="891905"/>
            <a:ext cx="4940033" cy="353473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97E44-5329-43D5-A842-1303B220F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120779"/>
            <a:ext cx="4075054" cy="3391781"/>
          </a:xfrm>
        </p:spPr>
        <p:txBody>
          <a:bodyPr anchor="t">
            <a:noAutofit/>
          </a:bodyPr>
          <a:lstStyle/>
          <a:p>
            <a:r>
              <a:rPr lang="en-AU" sz="1800" b="1" u="sng" dirty="0">
                <a:solidFill>
                  <a:schemeClr val="bg1"/>
                </a:solidFill>
              </a:rPr>
              <a:t>MODEL CREATION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AU" sz="1600" dirty="0">
                <a:solidFill>
                  <a:schemeClr val="bg1"/>
                </a:solidFill>
              </a:rPr>
              <a:t>Module: scikit-learn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AU" sz="1600" dirty="0">
                <a:solidFill>
                  <a:schemeClr val="bg1"/>
                </a:solidFill>
              </a:rPr>
              <a:t>Type: Linear Regression Model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AU" sz="1600" dirty="0">
                <a:solidFill>
                  <a:schemeClr val="bg1"/>
                </a:solidFill>
              </a:rPr>
              <a:t>Variables: “budget” &amp; “Income”</a:t>
            </a:r>
          </a:p>
          <a:p>
            <a:r>
              <a:rPr lang="en-AU" sz="1800" b="1" u="sng" dirty="0">
                <a:solidFill>
                  <a:schemeClr val="bg1"/>
                </a:solidFill>
              </a:rPr>
              <a:t>VERIFICATION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AU" sz="1600" dirty="0">
                <a:solidFill>
                  <a:schemeClr val="bg1"/>
                </a:solidFill>
              </a:rPr>
              <a:t>Split to “Train” &amp; “Test” Data</a:t>
            </a:r>
            <a:br>
              <a:rPr lang="en-AU" sz="1600" dirty="0">
                <a:solidFill>
                  <a:schemeClr val="bg1"/>
                </a:solidFill>
              </a:rPr>
            </a:br>
            <a:r>
              <a:rPr lang="en-AU" sz="1600" dirty="0">
                <a:solidFill>
                  <a:schemeClr val="bg1"/>
                </a:solidFill>
              </a:rPr>
              <a:t>(train test split)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AU" sz="1600" dirty="0">
                <a:solidFill>
                  <a:schemeClr val="bg1"/>
                </a:solidFill>
              </a:rPr>
              <a:t>MSE (Mean Squared Error): 2.31 x 10</a:t>
            </a:r>
            <a:r>
              <a:rPr lang="en-AU" sz="1600" baseline="30000" dirty="0">
                <a:solidFill>
                  <a:schemeClr val="bg1"/>
                </a:solidFill>
              </a:rPr>
              <a:t>16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AU" sz="1600" dirty="0">
                <a:solidFill>
                  <a:schemeClr val="bg1"/>
                </a:solidFill>
              </a:rPr>
              <a:t>R</a:t>
            </a:r>
            <a:r>
              <a:rPr lang="en-AU" sz="1600" baseline="30000" dirty="0">
                <a:solidFill>
                  <a:schemeClr val="bg1"/>
                </a:solidFill>
              </a:rPr>
              <a:t>2</a:t>
            </a:r>
            <a:r>
              <a:rPr lang="en-AU" sz="1600" dirty="0">
                <a:solidFill>
                  <a:schemeClr val="bg1"/>
                </a:solidFill>
              </a:rPr>
              <a:t> (R-Squared): 0.62</a:t>
            </a:r>
          </a:p>
          <a:p>
            <a:r>
              <a:rPr lang="en-AU" sz="1800" b="1" u="sng" dirty="0">
                <a:solidFill>
                  <a:schemeClr val="bg1"/>
                </a:solidFill>
              </a:rPr>
              <a:t>SAVE &amp; LOAD MODEL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AU" sz="1600" dirty="0">
                <a:solidFill>
                  <a:schemeClr val="bg1"/>
                </a:solidFill>
              </a:rPr>
              <a:t>.PKL format using (PICKLE/JOBLIB)</a:t>
            </a:r>
          </a:p>
        </p:txBody>
      </p:sp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7713821A-46E8-435F-9B0D-3AC8874694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514" y="4925426"/>
            <a:ext cx="4837061" cy="64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628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9D0A0A-0E27-404B-8788-909389F10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53" y="1674967"/>
            <a:ext cx="4075055" cy="1688370"/>
          </a:xfrm>
        </p:spPr>
        <p:txBody>
          <a:bodyPr anchor="b">
            <a:normAutofit fontScale="90000"/>
          </a:bodyPr>
          <a:lstStyle/>
          <a:p>
            <a:r>
              <a:rPr lang="en-AU" sz="4800" dirty="0">
                <a:solidFill>
                  <a:schemeClr val="bg1"/>
                </a:solidFill>
              </a:rPr>
              <a:t>FLASK/TABLEAU/HEROKU</a:t>
            </a:r>
            <a:br>
              <a:rPr lang="en-AU" sz="4800" dirty="0">
                <a:solidFill>
                  <a:schemeClr val="bg1"/>
                </a:solidFill>
              </a:rPr>
            </a:br>
            <a:endParaRPr lang="en-AU" sz="4800" dirty="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97E44-5329-43D5-A842-1303B220F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2968379"/>
            <a:ext cx="4075054" cy="3249541"/>
          </a:xfrm>
        </p:spPr>
        <p:txBody>
          <a:bodyPr anchor="t">
            <a:noAutofit/>
          </a:bodyPr>
          <a:lstStyle/>
          <a:p>
            <a:r>
              <a:rPr lang="en-AU" sz="1600" u="sng" dirty="0">
                <a:solidFill>
                  <a:schemeClr val="bg1"/>
                </a:solidFill>
              </a:rPr>
              <a:t>API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AU" sz="1600" dirty="0">
                <a:solidFill>
                  <a:schemeClr val="bg1"/>
                </a:solidFill>
              </a:rPr>
              <a:t>Form Model Used (METHOD : POST)</a:t>
            </a:r>
          </a:p>
          <a:p>
            <a:r>
              <a:rPr lang="en-AU" sz="1600" u="sng" dirty="0">
                <a:solidFill>
                  <a:schemeClr val="bg1"/>
                </a:solidFill>
              </a:rPr>
              <a:t>INPUT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AU" sz="1600" dirty="0">
                <a:solidFill>
                  <a:schemeClr val="bg1"/>
                </a:solidFill>
              </a:rPr>
              <a:t>Using Budget to Predict Revenue</a:t>
            </a:r>
          </a:p>
          <a:p>
            <a:r>
              <a:rPr lang="en-AU" sz="1600" u="sng" dirty="0">
                <a:solidFill>
                  <a:schemeClr val="bg1"/>
                </a:solidFill>
              </a:rPr>
              <a:t>TABLEAU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AU" sz="1600" dirty="0">
                <a:solidFill>
                  <a:schemeClr val="bg1"/>
                </a:solidFill>
              </a:rPr>
              <a:t>Budget, Income, Profit, ROI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AU" sz="1600" dirty="0">
                <a:solidFill>
                  <a:schemeClr val="bg1"/>
                </a:solidFill>
              </a:rPr>
              <a:t>Budget and Avg Rating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AU" sz="1600" dirty="0">
                <a:solidFill>
                  <a:schemeClr val="bg1"/>
                </a:solidFill>
              </a:rPr>
              <a:t>Budget vs Income</a:t>
            </a:r>
          </a:p>
          <a:p>
            <a:r>
              <a:rPr lang="en-AU" sz="1600" u="sng" dirty="0">
                <a:solidFill>
                  <a:schemeClr val="bg1"/>
                </a:solidFill>
              </a:rPr>
              <a:t>HEROKU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AU" sz="1600" dirty="0">
                <a:solidFill>
                  <a:schemeClr val="bg1"/>
                </a:solidFill>
              </a:rPr>
              <a:t>Deployed App using HEROKU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AU" sz="1600" dirty="0">
              <a:solidFill>
                <a:schemeClr val="bg1"/>
              </a:solidFill>
            </a:endParaRPr>
          </a:p>
        </p:txBody>
      </p:sp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7713821A-46E8-435F-9B0D-3AC887469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514" y="4925426"/>
            <a:ext cx="4837061" cy="640909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998507CE-67FC-4848-AA3F-BF1B9828C1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705" y="822096"/>
            <a:ext cx="5676678" cy="521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879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97E44-5329-43D5-A842-1303B220F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2307979"/>
            <a:ext cx="4075054" cy="2741213"/>
          </a:xfrm>
        </p:spPr>
        <p:txBody>
          <a:bodyPr anchor="t">
            <a:noAutofit/>
          </a:bodyPr>
          <a:lstStyle/>
          <a:p>
            <a:pPr lvl="1">
              <a:buFont typeface="Wingdings" panose="05000000000000000000" pitchFamily="2" charset="2"/>
              <a:buChar char="ü"/>
            </a:pPr>
            <a:endParaRPr lang="en-AU" sz="1600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AU" sz="1600" b="1" dirty="0">
              <a:solidFill>
                <a:schemeClr val="bg1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4C9CD31-96B1-4F0B-8513-D4718B510F1D}"/>
              </a:ext>
            </a:extLst>
          </p:cNvPr>
          <p:cNvSpPr txBox="1">
            <a:spLocks/>
          </p:cNvSpPr>
          <p:nvPr/>
        </p:nvSpPr>
        <p:spPr>
          <a:xfrm>
            <a:off x="562493" y="635339"/>
            <a:ext cx="4075055" cy="16883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4000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927629-CEB5-4C11-BA9A-F6787B618EFA}"/>
              </a:ext>
            </a:extLst>
          </p:cNvPr>
          <p:cNvSpPr txBox="1"/>
          <p:nvPr/>
        </p:nvSpPr>
        <p:spPr>
          <a:xfrm>
            <a:off x="6959600" y="1330960"/>
            <a:ext cx="466990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u="sng" dirty="0"/>
              <a:t>RELATIONSHIP</a:t>
            </a:r>
          </a:p>
          <a:p>
            <a:r>
              <a:rPr lang="en-AU" sz="1600" dirty="0"/>
              <a:t>There is co-relations between “BUDGET” &amp; “INCOME” of the movies and Machine Learning Model can apply to that.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AU" sz="1600" dirty="0"/>
              <a:t>More budget, more profit</a:t>
            </a:r>
            <a:r>
              <a:rPr lang="en-AU" dirty="0"/>
              <a:t> </a:t>
            </a:r>
            <a:r>
              <a:rPr lang="en-AU" sz="1600" dirty="0"/>
              <a:t>(Return In        </a:t>
            </a:r>
          </a:p>
          <a:p>
            <a:pPr lvl="1"/>
            <a:r>
              <a:rPr lang="en-AU" sz="1600" dirty="0"/>
              <a:t>    Investment) of the movies are mostly less   </a:t>
            </a:r>
          </a:p>
          <a:p>
            <a:pPr lvl="1"/>
            <a:r>
              <a:rPr lang="en-AU" sz="1600" dirty="0"/>
              <a:t>    than 6.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AU" sz="1600" dirty="0"/>
              <a:t>Although there are some outliers, in most case  </a:t>
            </a:r>
          </a:p>
          <a:p>
            <a:pPr lvl="1"/>
            <a:r>
              <a:rPr lang="en-AU" sz="1600" dirty="0"/>
              <a:t>    it doesn’t scale 100 times or so.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AU" sz="1600" dirty="0"/>
              <a:t>It could be considered as “Great Success” if it  </a:t>
            </a:r>
          </a:p>
          <a:p>
            <a:pPr lvl="1"/>
            <a:r>
              <a:rPr lang="en-AU" sz="1600" dirty="0"/>
              <a:t>   exceeds ROI = 6.5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AU" sz="1600" dirty="0"/>
              <a:t>Top 30 Profit Movies Avg ROI = 6.4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AU" sz="1600" dirty="0"/>
              <a:t>Top 100 Profit Movies Avg ROI = 5.7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AU" sz="1600" dirty="0"/>
              <a:t>22 out of 30 movies are Disney related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AU" sz="1600" dirty="0"/>
          </a:p>
          <a:p>
            <a:pPr lvl="1"/>
            <a:endParaRPr lang="en-AU" sz="1600" dirty="0"/>
          </a:p>
          <a:p>
            <a:endParaRPr lang="en-AU" dirty="0"/>
          </a:p>
        </p:txBody>
      </p:sp>
      <p:pic>
        <p:nvPicPr>
          <p:cNvPr id="19" name="Picture 18" descr="Chart&#10;&#10;Description automatically generated">
            <a:extLst>
              <a:ext uri="{FF2B5EF4-FFF2-40B4-BE49-F238E27FC236}">
                <a16:creationId xmlns:a16="http://schemas.microsoft.com/office/drawing/2014/main" id="{B3F44B3C-D5CE-47F6-B713-37585341C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634" y="5249890"/>
            <a:ext cx="8062452" cy="1161168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B075F7FB-B158-4233-9F61-DAD250C2C918}"/>
              </a:ext>
            </a:extLst>
          </p:cNvPr>
          <p:cNvGrpSpPr/>
          <p:nvPr/>
        </p:nvGrpSpPr>
        <p:grpSpPr>
          <a:xfrm>
            <a:off x="689532" y="3159444"/>
            <a:ext cx="4813049" cy="1012935"/>
            <a:chOff x="7083777" y="5533596"/>
            <a:chExt cx="4813049" cy="101293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2A50972-773E-4C4E-A23D-BFE123E9B99E}"/>
                    </a:ext>
                  </a:extLst>
                </p:cNvPr>
                <p:cNvSpPr txBox="1"/>
                <p:nvPr/>
              </p:nvSpPr>
              <p:spPr>
                <a:xfrm>
                  <a:off x="7083777" y="5533596"/>
                  <a:ext cx="48130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𝑮𝒓𝒐𝒔𝒔</m:t>
                        </m:r>
                        <m:r>
                          <a:rPr lang="en-AU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𝑷𝒓𝒐𝒇𝒊𝒕</m:t>
                        </m:r>
                        <m:r>
                          <a:rPr lang="en-AU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AU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𝑮𝒓𝒐𝒔𝒔</m:t>
                            </m:r>
                            <m:r>
                              <a:rPr lang="en-AU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AU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𝑰𝒏𝒄𝒐𝒎𝒆</m:t>
                            </m:r>
                          </m:e>
                        </m:d>
                        <m:r>
                          <a:rPr lang="en-AU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AU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𝑩𝒖𝒅𝒈𝒆𝒕</m:t>
                        </m:r>
                        <m:r>
                          <a:rPr lang="en-AU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2A50972-773E-4C4E-A23D-BFE123E9B9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3777" y="5533596"/>
                  <a:ext cx="481304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633" t="-4348" r="-1266" b="-34783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E3A56FB-2D09-40C7-B864-7412CE2F8987}"/>
                    </a:ext>
                  </a:extLst>
                </p:cNvPr>
                <p:cNvSpPr txBox="1"/>
                <p:nvPr/>
              </p:nvSpPr>
              <p:spPr>
                <a:xfrm>
                  <a:off x="7083777" y="5959832"/>
                  <a:ext cx="2395720" cy="5866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𝑹𝑶𝑰</m:t>
                        </m:r>
                        <m:r>
                          <a:rPr lang="en-AU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AU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AU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𝑮𝒓𝒐𝒔𝒔</m:t>
                                </m:r>
                                <m:r>
                                  <a:rPr lang="en-AU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AU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𝑷𝒓𝒐𝒇𝒊𝒕</m:t>
                                </m:r>
                              </m:e>
                            </m:d>
                          </m:num>
                          <m:den>
                            <m:r>
                              <a:rPr lang="en-AU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𝑩𝒖𝒅𝒈𝒆𝒕</m:t>
                            </m:r>
                            <m:r>
                              <a:rPr lang="en-AU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AU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E3A56FB-2D09-40C7-B864-7412CE2F89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3777" y="5959832"/>
                  <a:ext cx="2395720" cy="5866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07135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97E44-5329-43D5-A842-1303B220F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2307979"/>
            <a:ext cx="4075054" cy="2741213"/>
          </a:xfrm>
        </p:spPr>
        <p:txBody>
          <a:bodyPr anchor="t">
            <a:noAutofit/>
          </a:bodyPr>
          <a:lstStyle/>
          <a:p>
            <a:pPr lvl="1">
              <a:buFont typeface="Wingdings" panose="05000000000000000000" pitchFamily="2" charset="2"/>
              <a:buChar char="ü"/>
            </a:pPr>
            <a:endParaRPr lang="en-AU" sz="1600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4C9CD31-96B1-4F0B-8513-D4718B510F1D}"/>
              </a:ext>
            </a:extLst>
          </p:cNvPr>
          <p:cNvSpPr txBox="1">
            <a:spLocks/>
          </p:cNvSpPr>
          <p:nvPr/>
        </p:nvSpPr>
        <p:spPr>
          <a:xfrm>
            <a:off x="562493" y="2494619"/>
            <a:ext cx="4075055" cy="16883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4800" dirty="0">
                <a:solidFill>
                  <a:schemeClr val="bg1"/>
                </a:solidFill>
              </a:rPr>
              <a:t>Strategies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927629-CEB5-4C11-BA9A-F6787B618EFA}"/>
              </a:ext>
            </a:extLst>
          </p:cNvPr>
          <p:cNvSpPr txBox="1"/>
          <p:nvPr/>
        </p:nvSpPr>
        <p:spPr>
          <a:xfrm>
            <a:off x="6959600" y="1930400"/>
            <a:ext cx="4669907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u="sng" dirty="0"/>
              <a:t>Competition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AU" sz="1600" dirty="0"/>
              <a:t>Avoid competition with Disney in high budget movies.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AU" sz="1600" dirty="0"/>
              <a:t>Budget below 100M</a:t>
            </a:r>
          </a:p>
          <a:p>
            <a:r>
              <a:rPr lang="en-AU" b="1" u="sng" dirty="0"/>
              <a:t>Realistic Target (ROI)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AU" sz="1600" dirty="0"/>
              <a:t>ROI Target should be around 4 ~ 6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AU" sz="1600" dirty="0"/>
              <a:t>Setting ROI Target as 20&lt; is unrealistic.</a:t>
            </a:r>
          </a:p>
          <a:p>
            <a:r>
              <a:rPr lang="en-AU" sz="1600" u="sng" dirty="0"/>
              <a:t> </a:t>
            </a:r>
            <a:r>
              <a:rPr lang="en-AU" b="1" u="sng" dirty="0"/>
              <a:t>Target Genre(“Horror” or “Thriller”)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AU" sz="1600" dirty="0"/>
              <a:t>30 x movies (ROI &gt; 10)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AU" sz="1600" dirty="0"/>
              <a:t>18 out of 30 movies are “Horror” or    </a:t>
            </a:r>
          </a:p>
          <a:p>
            <a:pPr lvl="1"/>
            <a:r>
              <a:rPr lang="en-AU" sz="1600" dirty="0"/>
              <a:t>   “Thriller” movies 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AU" sz="1600" dirty="0"/>
          </a:p>
          <a:p>
            <a:pPr lvl="1"/>
            <a:endParaRPr lang="en-AU" sz="16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13591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97E44-5329-43D5-A842-1303B220F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2307979"/>
            <a:ext cx="4075054" cy="2741213"/>
          </a:xfrm>
        </p:spPr>
        <p:txBody>
          <a:bodyPr anchor="t">
            <a:noAutofit/>
          </a:bodyPr>
          <a:lstStyle/>
          <a:p>
            <a:pPr lvl="1">
              <a:buFont typeface="Wingdings" panose="05000000000000000000" pitchFamily="2" charset="2"/>
              <a:buChar char="ü"/>
            </a:pPr>
            <a:endParaRPr lang="en-AU" sz="1600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4C9CD31-96B1-4F0B-8513-D4718B510F1D}"/>
              </a:ext>
            </a:extLst>
          </p:cNvPr>
          <p:cNvSpPr txBox="1">
            <a:spLocks/>
          </p:cNvSpPr>
          <p:nvPr/>
        </p:nvSpPr>
        <p:spPr>
          <a:xfrm>
            <a:off x="562493" y="2474299"/>
            <a:ext cx="4075055" cy="16883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4800" dirty="0">
                <a:solidFill>
                  <a:schemeClr val="bg1"/>
                </a:solidFill>
              </a:rPr>
              <a:t>Vulnerabilities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927629-CEB5-4C11-BA9A-F6787B618EFA}"/>
              </a:ext>
            </a:extLst>
          </p:cNvPr>
          <p:cNvSpPr txBox="1"/>
          <p:nvPr/>
        </p:nvSpPr>
        <p:spPr>
          <a:xfrm>
            <a:off x="6959600" y="1330960"/>
            <a:ext cx="466990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u="sng" dirty="0"/>
              <a:t>Machine Learning Model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AU" dirty="0"/>
              <a:t>Model is trained based on whole movie data.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AU" dirty="0"/>
              <a:t>  ML Model based on specific genre  </a:t>
            </a:r>
          </a:p>
          <a:p>
            <a:pPr lvl="1"/>
            <a:r>
              <a:rPr lang="en-AU" dirty="0"/>
              <a:t>     might contribute more precise forecast.   </a:t>
            </a:r>
          </a:p>
          <a:p>
            <a:pPr lvl="1"/>
            <a:r>
              <a:rPr lang="en-AU" dirty="0"/>
              <a:t>     (e.g.  ML Model for Horror Movie)</a:t>
            </a:r>
          </a:p>
          <a:p>
            <a:r>
              <a:rPr lang="en-AU" b="1" u="sng" dirty="0"/>
              <a:t>Movie Industry (Transformation)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AU" dirty="0"/>
              <a:t>Due to the COVID-19 Pandemic, Movie  </a:t>
            </a:r>
          </a:p>
          <a:p>
            <a:pPr lvl="1"/>
            <a:r>
              <a:rPr lang="en-AU" dirty="0"/>
              <a:t>    Industry itself is changing (Simultaneous   </a:t>
            </a:r>
          </a:p>
          <a:p>
            <a:pPr lvl="1"/>
            <a:r>
              <a:rPr lang="en-AU" dirty="0"/>
              <a:t>    Release of Movie both Online Platform &amp;    </a:t>
            </a:r>
          </a:p>
          <a:p>
            <a:pPr lvl="1"/>
            <a:r>
              <a:rPr lang="en-AU" dirty="0"/>
              <a:t>    Theatre. e.g. Disney, Netflix, Stan etc)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AU" dirty="0"/>
              <a:t>Structure of the business model itself   </a:t>
            </a:r>
          </a:p>
          <a:p>
            <a:pPr lvl="1"/>
            <a:r>
              <a:rPr lang="en-AU" dirty="0"/>
              <a:t>   might change. In that case, ML Model     </a:t>
            </a:r>
          </a:p>
          <a:p>
            <a:pPr lvl="1"/>
            <a:r>
              <a:rPr lang="en-AU" dirty="0"/>
              <a:t>   based on last decade doesn’t always   </a:t>
            </a:r>
          </a:p>
          <a:p>
            <a:pPr lvl="1"/>
            <a:r>
              <a:rPr lang="en-AU" dirty="0"/>
              <a:t>   applicable to future status.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AU" sz="1600" dirty="0"/>
          </a:p>
          <a:p>
            <a:pPr lvl="1"/>
            <a:endParaRPr lang="en-AU" sz="16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28983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643</Words>
  <Application>Microsoft Office PowerPoint</Application>
  <PresentationFormat>Widescreen</PresentationFormat>
  <Paragraphs>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Wingdings</vt:lpstr>
      <vt:lpstr>Office Theme</vt:lpstr>
      <vt:lpstr>Final Project Movie Revenue Prediction Model (Based on Budget) </vt:lpstr>
      <vt:lpstr>Motivation</vt:lpstr>
      <vt:lpstr> Idea Sketch </vt:lpstr>
      <vt:lpstr>Data Clean-up</vt:lpstr>
      <vt:lpstr>Machine Learning Model</vt:lpstr>
      <vt:lpstr>FLASK/TABLEAU/HEROKU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Estimating Revenue of the Movies based on Budget</dc:title>
  <dc:creator>Hideaki Kaneko</dc:creator>
  <cp:lastModifiedBy>Andy Ali</cp:lastModifiedBy>
  <cp:revision>8</cp:revision>
  <dcterms:created xsi:type="dcterms:W3CDTF">2021-08-24T08:39:36Z</dcterms:created>
  <dcterms:modified xsi:type="dcterms:W3CDTF">2021-08-26T03:42:46Z</dcterms:modified>
</cp:coreProperties>
</file>