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2" r:id="rId1"/>
  </p:sldMasterIdLst>
  <p:sldIdLst>
    <p:sldId id="256" r:id="rId2"/>
    <p:sldId id="257" r:id="rId3"/>
    <p:sldId id="258" r:id="rId4"/>
    <p:sldId id="259" r:id="rId5"/>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66" d="100"/>
          <a:sy n="66" d="100"/>
        </p:scale>
        <p:origin x="-636" y="-7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14" name="Titre 13"/>
          <p:cNvSpPr>
            <a:spLocks noGrp="1"/>
          </p:cNvSpPr>
          <p:nvPr>
            <p:ph type="ctrTitle"/>
          </p:nvPr>
        </p:nvSpPr>
        <p:spPr>
          <a:xfrm>
            <a:off x="1432560" y="359898"/>
            <a:ext cx="7406640" cy="1472184"/>
          </a:xfrm>
        </p:spPr>
        <p:txBody>
          <a:bodyPr anchor="b"/>
          <a:lstStyle>
            <a:lvl1pPr algn="l">
              <a:defRPr/>
            </a:lvl1pPr>
            <a:extLst/>
          </a:lstStyle>
          <a:p>
            <a:r>
              <a:rPr kumimoji="0" lang="fr-FR" smtClean="0"/>
              <a:t>Cliquez pour modifier le style du titre</a:t>
            </a:r>
            <a:endParaRPr kumimoji="0" lang="en-US"/>
          </a:p>
        </p:txBody>
      </p:sp>
      <p:sp>
        <p:nvSpPr>
          <p:cNvPr id="22" name="Sous-titr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fr-FR" smtClean="0"/>
              <a:t>Cliquez pour modifier le style des sous-titres du masque</a:t>
            </a:r>
            <a:endParaRPr kumimoji="0" lang="en-US"/>
          </a:p>
        </p:txBody>
      </p:sp>
      <p:sp>
        <p:nvSpPr>
          <p:cNvPr id="7" name="Espace réservé de la date 6"/>
          <p:cNvSpPr>
            <a:spLocks noGrp="1"/>
          </p:cNvSpPr>
          <p:nvPr>
            <p:ph type="dt" sz="half" idx="10"/>
          </p:nvPr>
        </p:nvSpPr>
        <p:spPr/>
        <p:txBody>
          <a:bodyPr/>
          <a:lstStyle>
            <a:extLst/>
          </a:lstStyle>
          <a:p>
            <a:fld id="{AA309A6D-C09C-4548-B29A-6CF363A7E532}" type="datetimeFigureOut">
              <a:rPr lang="fr-FR" smtClean="0"/>
              <a:pPr/>
              <a:t>19/01/2022</a:t>
            </a:fld>
            <a:endParaRPr lang="fr-BE"/>
          </a:p>
        </p:txBody>
      </p:sp>
      <p:sp>
        <p:nvSpPr>
          <p:cNvPr id="20" name="Espace réservé du pied de page 19"/>
          <p:cNvSpPr>
            <a:spLocks noGrp="1"/>
          </p:cNvSpPr>
          <p:nvPr>
            <p:ph type="ftr" sz="quarter" idx="11"/>
          </p:nvPr>
        </p:nvSpPr>
        <p:spPr/>
        <p:txBody>
          <a:bodyPr/>
          <a:lstStyle>
            <a:extLst/>
          </a:lstStyle>
          <a:p>
            <a:endParaRPr lang="fr-BE"/>
          </a:p>
        </p:txBody>
      </p:sp>
      <p:sp>
        <p:nvSpPr>
          <p:cNvPr id="10" name="Espace réservé du numéro de diapositive 9"/>
          <p:cNvSpPr>
            <a:spLocks noGrp="1"/>
          </p:cNvSpPr>
          <p:nvPr>
            <p:ph type="sldNum" sz="quarter" idx="12"/>
          </p:nvPr>
        </p:nvSpPr>
        <p:spPr/>
        <p:txBody>
          <a:bodyPr/>
          <a:lstStyle>
            <a:extLst/>
          </a:lstStyle>
          <a:p>
            <a:fld id="{CF4668DC-857F-487D-BFFA-8C0CA5037977}" type="slidenum">
              <a:rPr lang="fr-BE" smtClean="0"/>
              <a:pPr/>
              <a:t>‹N°›</a:t>
            </a:fld>
            <a:endParaRPr lang="fr-BE"/>
          </a:p>
        </p:txBody>
      </p:sp>
      <p:sp>
        <p:nvSpPr>
          <p:cNvPr id="8" name="Ellipse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Ellipse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extLst/>
          </a:lstStyle>
          <a:p>
            <a:r>
              <a:rPr kumimoji="0" lang="fr-FR" smtClean="0"/>
              <a:t>Cliquez pour modifier le style du titre</a:t>
            </a:r>
            <a:endParaRPr kumimoji="0" lang="en-US"/>
          </a:p>
        </p:txBody>
      </p:sp>
      <p:sp>
        <p:nvSpPr>
          <p:cNvPr id="3" name="Espace réservé du texte vertical 2"/>
          <p:cNvSpPr>
            <a:spLocks noGrp="1"/>
          </p:cNvSpPr>
          <p:nvPr>
            <p:ph type="body" orient="vert" idx="1"/>
          </p:nvPr>
        </p:nvSpPr>
        <p:spPr/>
        <p:txBody>
          <a:bodyPr vert="eaVert"/>
          <a:lstStyle>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extLst/>
          </a:lstStyle>
          <a:p>
            <a:fld id="{AA309A6D-C09C-4548-B29A-6CF363A7E532}" type="datetimeFigureOut">
              <a:rPr lang="fr-FR" smtClean="0"/>
              <a:pPr/>
              <a:t>19/01/2022</a:t>
            </a:fld>
            <a:endParaRPr lang="fr-BE"/>
          </a:p>
        </p:txBody>
      </p:sp>
      <p:sp>
        <p:nvSpPr>
          <p:cNvPr id="5" name="Espace réservé du pied de page 4"/>
          <p:cNvSpPr>
            <a:spLocks noGrp="1"/>
          </p:cNvSpPr>
          <p:nvPr>
            <p:ph type="ftr" sz="quarter" idx="11"/>
          </p:nvPr>
        </p:nvSpPr>
        <p:spPr/>
        <p:txBody>
          <a:bodyPr/>
          <a:lstStyle>
            <a:extLst/>
          </a:lstStyle>
          <a:p>
            <a:endParaRPr lang="fr-BE"/>
          </a:p>
        </p:txBody>
      </p:sp>
      <p:sp>
        <p:nvSpPr>
          <p:cNvPr id="6" name="Espace réservé du numéro de diapositive 5"/>
          <p:cNvSpPr>
            <a:spLocks noGrp="1"/>
          </p:cNvSpPr>
          <p:nvPr>
            <p:ph type="sldNum" sz="quarter" idx="12"/>
          </p:nvPr>
        </p:nvSpPr>
        <p:spPr/>
        <p:txBody>
          <a:bodyPr/>
          <a:lstStyle>
            <a:extLst/>
          </a:lstStyle>
          <a:p>
            <a:fld id="{CF4668DC-857F-487D-BFFA-8C0CA5037977}" type="slidenum">
              <a:rPr lang="fr-BE" smtClean="0"/>
              <a:pPr/>
              <a:t>‹N°›</a:t>
            </a:fld>
            <a:endParaRPr lang="fr-B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858000" y="274639"/>
            <a:ext cx="1828800" cy="5851525"/>
          </a:xfrm>
        </p:spPr>
        <p:txBody>
          <a:bodyPr vert="eaVert"/>
          <a:lstStyle>
            <a:extLst/>
          </a:lstStyle>
          <a:p>
            <a:r>
              <a:rPr kumimoji="0" lang="fr-FR" smtClean="0"/>
              <a:t>Cliquez pour modifier le style du titre</a:t>
            </a:r>
            <a:endParaRPr kumimoji="0" lang="en-US"/>
          </a:p>
        </p:txBody>
      </p:sp>
      <p:sp>
        <p:nvSpPr>
          <p:cNvPr id="3" name="Espace réservé du texte vertical 2"/>
          <p:cNvSpPr>
            <a:spLocks noGrp="1"/>
          </p:cNvSpPr>
          <p:nvPr>
            <p:ph type="body" orient="vert" idx="1"/>
          </p:nvPr>
        </p:nvSpPr>
        <p:spPr>
          <a:xfrm>
            <a:off x="1143000" y="274640"/>
            <a:ext cx="5562600" cy="5851525"/>
          </a:xfrm>
        </p:spPr>
        <p:txBody>
          <a:bodyPr vert="eaVert"/>
          <a:lstStyle>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extLst/>
          </a:lstStyle>
          <a:p>
            <a:fld id="{AA309A6D-C09C-4548-B29A-6CF363A7E532}" type="datetimeFigureOut">
              <a:rPr lang="fr-FR" smtClean="0"/>
              <a:pPr/>
              <a:t>19/01/2022</a:t>
            </a:fld>
            <a:endParaRPr lang="fr-BE"/>
          </a:p>
        </p:txBody>
      </p:sp>
      <p:sp>
        <p:nvSpPr>
          <p:cNvPr id="5" name="Espace réservé du pied de page 4"/>
          <p:cNvSpPr>
            <a:spLocks noGrp="1"/>
          </p:cNvSpPr>
          <p:nvPr>
            <p:ph type="ftr" sz="quarter" idx="11"/>
          </p:nvPr>
        </p:nvSpPr>
        <p:spPr/>
        <p:txBody>
          <a:bodyPr/>
          <a:lstStyle>
            <a:extLst/>
          </a:lstStyle>
          <a:p>
            <a:endParaRPr lang="fr-BE"/>
          </a:p>
        </p:txBody>
      </p:sp>
      <p:sp>
        <p:nvSpPr>
          <p:cNvPr id="6" name="Espace réservé du numéro de diapositive 5"/>
          <p:cNvSpPr>
            <a:spLocks noGrp="1"/>
          </p:cNvSpPr>
          <p:nvPr>
            <p:ph type="sldNum" sz="quarter" idx="12"/>
          </p:nvPr>
        </p:nvSpPr>
        <p:spPr/>
        <p:txBody>
          <a:bodyPr/>
          <a:lstStyle>
            <a:extLst/>
          </a:lstStyle>
          <a:p>
            <a:fld id="{CF4668DC-857F-487D-BFFA-8C0CA5037977}" type="slidenum">
              <a:rPr lang="fr-BE" smtClean="0"/>
              <a:pPr/>
              <a:t>‹N°›</a:t>
            </a:fld>
            <a:endParaRPr lang="fr-B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extLst/>
          </a:lstStyle>
          <a:p>
            <a:r>
              <a:rPr kumimoji="0" lang="fr-FR" smtClean="0"/>
              <a:t>Cliquez pour modifier le style du titre</a:t>
            </a:r>
            <a:endParaRPr kumimoji="0" lang="en-US"/>
          </a:p>
        </p:txBody>
      </p:sp>
      <p:sp>
        <p:nvSpPr>
          <p:cNvPr id="3" name="Espace réservé du contenu 2"/>
          <p:cNvSpPr>
            <a:spLocks noGrp="1"/>
          </p:cNvSpPr>
          <p:nvPr>
            <p:ph idx="1"/>
          </p:nvPr>
        </p:nvSpPr>
        <p:spPr/>
        <p:txBody>
          <a:bodyPr/>
          <a:lstStyle>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extLst/>
          </a:lstStyle>
          <a:p>
            <a:fld id="{AA309A6D-C09C-4548-B29A-6CF363A7E532}" type="datetimeFigureOut">
              <a:rPr lang="fr-FR" smtClean="0"/>
              <a:pPr/>
              <a:t>19/01/2022</a:t>
            </a:fld>
            <a:endParaRPr lang="fr-BE"/>
          </a:p>
        </p:txBody>
      </p:sp>
      <p:sp>
        <p:nvSpPr>
          <p:cNvPr id="5" name="Espace réservé du pied de page 4"/>
          <p:cNvSpPr>
            <a:spLocks noGrp="1"/>
          </p:cNvSpPr>
          <p:nvPr>
            <p:ph type="ftr" sz="quarter" idx="11"/>
          </p:nvPr>
        </p:nvSpPr>
        <p:spPr/>
        <p:txBody>
          <a:bodyPr/>
          <a:lstStyle>
            <a:extLst/>
          </a:lstStyle>
          <a:p>
            <a:endParaRPr lang="fr-BE"/>
          </a:p>
        </p:txBody>
      </p:sp>
      <p:sp>
        <p:nvSpPr>
          <p:cNvPr id="6" name="Espace réservé du numéro de diapositive 5"/>
          <p:cNvSpPr>
            <a:spLocks noGrp="1"/>
          </p:cNvSpPr>
          <p:nvPr>
            <p:ph type="sldNum" sz="quarter" idx="12"/>
          </p:nvPr>
        </p:nvSpPr>
        <p:spPr/>
        <p:txBody>
          <a:bodyPr/>
          <a:lstStyle>
            <a:extLst/>
          </a:lstStyle>
          <a:p>
            <a:fld id="{CF4668DC-857F-487D-BFFA-8C0CA5037977}" type="slidenum">
              <a:rPr lang="fr-BE" smtClean="0"/>
              <a:pPr/>
              <a:t>‹N°›</a:t>
            </a:fld>
            <a:endParaRPr lang="fr-B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r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fr-FR" smtClean="0"/>
              <a:t>Cliquez pour modifier le style du titre</a:t>
            </a:r>
            <a:endParaRPr kumimoji="0" lang="en-US"/>
          </a:p>
        </p:txBody>
      </p:sp>
      <p:sp>
        <p:nvSpPr>
          <p:cNvPr id="3" name="Espace réservé du texte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fr-FR" smtClean="0"/>
              <a:t>Cliquez pour modifier les styles du texte du masque</a:t>
            </a:r>
          </a:p>
        </p:txBody>
      </p:sp>
      <p:sp>
        <p:nvSpPr>
          <p:cNvPr id="4" name="Espace réservé de la date 3"/>
          <p:cNvSpPr>
            <a:spLocks noGrp="1"/>
          </p:cNvSpPr>
          <p:nvPr>
            <p:ph type="dt" sz="half" idx="10"/>
          </p:nvPr>
        </p:nvSpPr>
        <p:spPr/>
        <p:txBody>
          <a:bodyPr/>
          <a:lstStyle>
            <a:extLst/>
          </a:lstStyle>
          <a:p>
            <a:fld id="{AA309A6D-C09C-4548-B29A-6CF363A7E532}" type="datetimeFigureOut">
              <a:rPr lang="fr-FR" smtClean="0"/>
              <a:pPr/>
              <a:t>19/01/2022</a:t>
            </a:fld>
            <a:endParaRPr lang="fr-BE"/>
          </a:p>
        </p:txBody>
      </p:sp>
      <p:sp>
        <p:nvSpPr>
          <p:cNvPr id="5" name="Espace réservé du pied de page 4"/>
          <p:cNvSpPr>
            <a:spLocks noGrp="1"/>
          </p:cNvSpPr>
          <p:nvPr>
            <p:ph type="ftr" sz="quarter" idx="11"/>
          </p:nvPr>
        </p:nvSpPr>
        <p:spPr/>
        <p:txBody>
          <a:bodyPr/>
          <a:lstStyle>
            <a:extLst/>
          </a:lstStyle>
          <a:p>
            <a:endParaRPr lang="fr-BE"/>
          </a:p>
        </p:txBody>
      </p:sp>
      <p:sp>
        <p:nvSpPr>
          <p:cNvPr id="6" name="Espace réservé du numéro de diapositive 5"/>
          <p:cNvSpPr>
            <a:spLocks noGrp="1"/>
          </p:cNvSpPr>
          <p:nvPr>
            <p:ph type="sldNum" sz="quarter" idx="12"/>
          </p:nvPr>
        </p:nvSpPr>
        <p:spPr/>
        <p:txBody>
          <a:bodyPr/>
          <a:lstStyle>
            <a:extLst/>
          </a:lstStyle>
          <a:p>
            <a:fld id="{CF4668DC-857F-487D-BFFA-8C0CA5037977}" type="slidenum">
              <a:rPr lang="fr-BE" smtClean="0"/>
              <a:pPr/>
              <a:t>‹N°›</a:t>
            </a:fld>
            <a:endParaRPr lang="fr-BE"/>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Ellipse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Ellipse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a:xfrm>
            <a:off x="1435608" y="274320"/>
            <a:ext cx="7498080" cy="1143000"/>
          </a:xfrm>
        </p:spPr>
        <p:txBody>
          <a:bodyPr/>
          <a:lstStyle>
            <a:extLst/>
          </a:lstStyle>
          <a:p>
            <a:r>
              <a:rPr kumimoji="0" lang="fr-FR" smtClean="0"/>
              <a:t>Cliquez pour modifier le style du titre</a:t>
            </a:r>
            <a:endParaRPr kumimoji="0" lang="en-US"/>
          </a:p>
        </p:txBody>
      </p:sp>
      <p:sp>
        <p:nvSpPr>
          <p:cNvPr id="3" name="Espace réservé du contenu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u contenu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5" name="Espace réservé de la date 4"/>
          <p:cNvSpPr>
            <a:spLocks noGrp="1"/>
          </p:cNvSpPr>
          <p:nvPr>
            <p:ph type="dt" sz="half" idx="10"/>
          </p:nvPr>
        </p:nvSpPr>
        <p:spPr/>
        <p:txBody>
          <a:bodyPr/>
          <a:lstStyle>
            <a:extLst/>
          </a:lstStyle>
          <a:p>
            <a:fld id="{AA309A6D-C09C-4548-B29A-6CF363A7E532}" type="datetimeFigureOut">
              <a:rPr lang="fr-FR" smtClean="0"/>
              <a:pPr/>
              <a:t>19/01/2022</a:t>
            </a:fld>
            <a:endParaRPr lang="fr-BE"/>
          </a:p>
        </p:txBody>
      </p:sp>
      <p:sp>
        <p:nvSpPr>
          <p:cNvPr id="6" name="Espace réservé du pied de page 5"/>
          <p:cNvSpPr>
            <a:spLocks noGrp="1"/>
          </p:cNvSpPr>
          <p:nvPr>
            <p:ph type="ftr" sz="quarter" idx="11"/>
          </p:nvPr>
        </p:nvSpPr>
        <p:spPr/>
        <p:txBody>
          <a:bodyPr/>
          <a:lstStyle>
            <a:extLst/>
          </a:lstStyle>
          <a:p>
            <a:endParaRPr lang="fr-BE"/>
          </a:p>
        </p:txBody>
      </p:sp>
      <p:sp>
        <p:nvSpPr>
          <p:cNvPr id="7" name="Espace réservé du numéro de diapositive 6"/>
          <p:cNvSpPr>
            <a:spLocks noGrp="1"/>
          </p:cNvSpPr>
          <p:nvPr>
            <p:ph type="sldNum" sz="quarter" idx="12"/>
          </p:nvPr>
        </p:nvSpPr>
        <p:spPr/>
        <p:txBody>
          <a:bodyPr/>
          <a:lstStyle>
            <a:extLst/>
          </a:lstStyle>
          <a:p>
            <a:fld id="{CF4668DC-857F-487D-BFFA-8C0CA5037977}" type="slidenum">
              <a:rPr lang="fr-BE" smtClean="0"/>
              <a:pPr/>
              <a:t>‹N°›</a:t>
            </a:fld>
            <a:endParaRPr lang="fr-B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fr-FR" smtClean="0"/>
              <a:t>Cliquez pour modifier le style du titre</a:t>
            </a:r>
            <a:endParaRPr kumimoji="0" lang="en-US"/>
          </a:p>
        </p:txBody>
      </p:sp>
      <p:sp>
        <p:nvSpPr>
          <p:cNvPr id="3" name="Espace réservé du texte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fr-FR" smtClean="0"/>
              <a:t>Cliquez pour modifier les styles du texte du masque</a:t>
            </a:r>
          </a:p>
        </p:txBody>
      </p:sp>
      <p:sp>
        <p:nvSpPr>
          <p:cNvPr id="4" name="Espace réservé du texte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fr-FR" smtClean="0"/>
              <a:t>Cliquez pour modifier les styles du texte du masque</a:t>
            </a:r>
          </a:p>
        </p:txBody>
      </p:sp>
      <p:sp>
        <p:nvSpPr>
          <p:cNvPr id="5" name="Espace réservé du contenu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6" name="Espace réservé du contenu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7" name="Espace réservé de la date 6"/>
          <p:cNvSpPr>
            <a:spLocks noGrp="1"/>
          </p:cNvSpPr>
          <p:nvPr>
            <p:ph type="dt" sz="half" idx="10"/>
          </p:nvPr>
        </p:nvSpPr>
        <p:spPr/>
        <p:txBody>
          <a:bodyPr/>
          <a:lstStyle>
            <a:extLst/>
          </a:lstStyle>
          <a:p>
            <a:fld id="{AA309A6D-C09C-4548-B29A-6CF363A7E532}" type="datetimeFigureOut">
              <a:rPr lang="fr-FR" smtClean="0"/>
              <a:pPr/>
              <a:t>19/01/2022</a:t>
            </a:fld>
            <a:endParaRPr lang="fr-BE"/>
          </a:p>
        </p:txBody>
      </p:sp>
      <p:sp>
        <p:nvSpPr>
          <p:cNvPr id="8" name="Espace réservé du pied de page 7"/>
          <p:cNvSpPr>
            <a:spLocks noGrp="1"/>
          </p:cNvSpPr>
          <p:nvPr>
            <p:ph type="ftr" sz="quarter" idx="11"/>
          </p:nvPr>
        </p:nvSpPr>
        <p:spPr/>
        <p:txBody>
          <a:bodyPr/>
          <a:lstStyle>
            <a:extLst/>
          </a:lstStyle>
          <a:p>
            <a:endParaRPr lang="fr-BE"/>
          </a:p>
        </p:txBody>
      </p:sp>
      <p:sp>
        <p:nvSpPr>
          <p:cNvPr id="9" name="Espace réservé du numéro de diapositive 8"/>
          <p:cNvSpPr>
            <a:spLocks noGrp="1"/>
          </p:cNvSpPr>
          <p:nvPr>
            <p:ph type="sldNum" sz="quarter" idx="12"/>
          </p:nvPr>
        </p:nvSpPr>
        <p:spPr/>
        <p:txBody>
          <a:bodyPr/>
          <a:lstStyle>
            <a:extLst/>
          </a:lstStyle>
          <a:p>
            <a:fld id="{CF4668DC-857F-487D-BFFA-8C0CA5037977}" type="slidenum">
              <a:rPr lang="fr-BE" smtClean="0"/>
              <a:pPr/>
              <a:t>‹N°›</a:t>
            </a:fld>
            <a:endParaRPr lang="fr-B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a:xfrm>
            <a:off x="1435608" y="274320"/>
            <a:ext cx="7498080" cy="1143000"/>
          </a:xfrm>
        </p:spPr>
        <p:txBody>
          <a:bodyPr anchor="ctr"/>
          <a:lstStyle>
            <a:extLst/>
          </a:lstStyle>
          <a:p>
            <a:r>
              <a:rPr kumimoji="0" lang="fr-FR" smtClean="0"/>
              <a:t>Cliquez pour modifier le style du titre</a:t>
            </a:r>
            <a:endParaRPr kumimoji="0" lang="en-US"/>
          </a:p>
        </p:txBody>
      </p:sp>
      <p:sp>
        <p:nvSpPr>
          <p:cNvPr id="3" name="Espace réservé de la date 2"/>
          <p:cNvSpPr>
            <a:spLocks noGrp="1"/>
          </p:cNvSpPr>
          <p:nvPr>
            <p:ph type="dt" sz="half" idx="10"/>
          </p:nvPr>
        </p:nvSpPr>
        <p:spPr/>
        <p:txBody>
          <a:bodyPr/>
          <a:lstStyle>
            <a:extLst/>
          </a:lstStyle>
          <a:p>
            <a:fld id="{AA309A6D-C09C-4548-B29A-6CF363A7E532}" type="datetimeFigureOut">
              <a:rPr lang="fr-FR" smtClean="0"/>
              <a:pPr/>
              <a:t>19/01/2022</a:t>
            </a:fld>
            <a:endParaRPr lang="fr-BE"/>
          </a:p>
        </p:txBody>
      </p:sp>
      <p:sp>
        <p:nvSpPr>
          <p:cNvPr id="4" name="Espace réservé du pied de page 3"/>
          <p:cNvSpPr>
            <a:spLocks noGrp="1"/>
          </p:cNvSpPr>
          <p:nvPr>
            <p:ph type="ftr" sz="quarter" idx="11"/>
          </p:nvPr>
        </p:nvSpPr>
        <p:spPr/>
        <p:txBody>
          <a:bodyPr/>
          <a:lstStyle>
            <a:extLst/>
          </a:lstStyle>
          <a:p>
            <a:endParaRPr lang="fr-BE"/>
          </a:p>
        </p:txBody>
      </p:sp>
      <p:sp>
        <p:nvSpPr>
          <p:cNvPr id="5" name="Espace réservé du numéro de diapositive 4"/>
          <p:cNvSpPr>
            <a:spLocks noGrp="1"/>
          </p:cNvSpPr>
          <p:nvPr>
            <p:ph type="sldNum" sz="quarter" idx="12"/>
          </p:nvPr>
        </p:nvSpPr>
        <p:spPr/>
        <p:txBody>
          <a:bodyPr/>
          <a:lstStyle>
            <a:extLst/>
          </a:lstStyle>
          <a:p>
            <a:fld id="{CF4668DC-857F-487D-BFFA-8C0CA5037977}" type="slidenum">
              <a:rPr lang="fr-BE" smtClean="0"/>
              <a:pPr/>
              <a:t>‹N°›</a:t>
            </a:fld>
            <a:endParaRPr lang="fr-B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Espace réservé de la date 1"/>
          <p:cNvSpPr>
            <a:spLocks noGrp="1"/>
          </p:cNvSpPr>
          <p:nvPr>
            <p:ph type="dt" sz="half" idx="10"/>
          </p:nvPr>
        </p:nvSpPr>
        <p:spPr/>
        <p:txBody>
          <a:bodyPr/>
          <a:lstStyle>
            <a:extLst/>
          </a:lstStyle>
          <a:p>
            <a:fld id="{AA309A6D-C09C-4548-B29A-6CF363A7E532}" type="datetimeFigureOut">
              <a:rPr lang="fr-FR" smtClean="0"/>
              <a:pPr/>
              <a:t>19/01/2022</a:t>
            </a:fld>
            <a:endParaRPr lang="fr-BE"/>
          </a:p>
        </p:txBody>
      </p:sp>
      <p:sp>
        <p:nvSpPr>
          <p:cNvPr id="3" name="Espace réservé du pied de page 2"/>
          <p:cNvSpPr>
            <a:spLocks noGrp="1"/>
          </p:cNvSpPr>
          <p:nvPr>
            <p:ph type="ftr" sz="quarter" idx="11"/>
          </p:nvPr>
        </p:nvSpPr>
        <p:spPr/>
        <p:txBody>
          <a:bodyPr/>
          <a:lstStyle>
            <a:extLst/>
          </a:lstStyle>
          <a:p>
            <a:endParaRPr lang="fr-BE"/>
          </a:p>
        </p:txBody>
      </p:sp>
      <p:sp>
        <p:nvSpPr>
          <p:cNvPr id="4" name="Espace réservé du numéro de diapositive 3"/>
          <p:cNvSpPr>
            <a:spLocks noGrp="1"/>
          </p:cNvSpPr>
          <p:nvPr>
            <p:ph type="sldNum" sz="quarter" idx="12"/>
          </p:nvPr>
        </p:nvSpPr>
        <p:spPr/>
        <p:txBody>
          <a:bodyPr/>
          <a:lstStyle>
            <a:extLst/>
          </a:lstStyle>
          <a:p>
            <a:fld id="{CF4668DC-857F-487D-BFFA-8C0CA5037977}" type="slidenum">
              <a:rPr lang="fr-BE" smtClean="0"/>
              <a:pPr/>
              <a:t>‹N°›</a:t>
            </a:fld>
            <a:endParaRPr lang="fr-BE"/>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fr-FR" smtClean="0"/>
              <a:t>Cliquez pour modifier le style du titre</a:t>
            </a:r>
            <a:endParaRPr kumimoji="0" lang="en-US"/>
          </a:p>
        </p:txBody>
      </p:sp>
      <p:sp>
        <p:nvSpPr>
          <p:cNvPr id="3" name="Espace réservé du texte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fr-FR" smtClean="0"/>
              <a:t>Cliquez pour modifier les styles du texte du masque</a:t>
            </a:r>
          </a:p>
        </p:txBody>
      </p:sp>
      <p:sp>
        <p:nvSpPr>
          <p:cNvPr id="4" name="Espace réservé du contenu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5" name="Espace réservé de la date 4"/>
          <p:cNvSpPr>
            <a:spLocks noGrp="1"/>
          </p:cNvSpPr>
          <p:nvPr>
            <p:ph type="dt" sz="half" idx="10"/>
          </p:nvPr>
        </p:nvSpPr>
        <p:spPr/>
        <p:txBody>
          <a:bodyPr/>
          <a:lstStyle>
            <a:extLst/>
          </a:lstStyle>
          <a:p>
            <a:fld id="{AA309A6D-C09C-4548-B29A-6CF363A7E532}" type="datetimeFigureOut">
              <a:rPr lang="fr-FR" smtClean="0"/>
              <a:pPr/>
              <a:t>19/01/2022</a:t>
            </a:fld>
            <a:endParaRPr lang="fr-BE"/>
          </a:p>
        </p:txBody>
      </p:sp>
      <p:sp>
        <p:nvSpPr>
          <p:cNvPr id="6" name="Espace réservé du pied de page 5"/>
          <p:cNvSpPr>
            <a:spLocks noGrp="1"/>
          </p:cNvSpPr>
          <p:nvPr>
            <p:ph type="ftr" sz="quarter" idx="11"/>
          </p:nvPr>
        </p:nvSpPr>
        <p:spPr/>
        <p:txBody>
          <a:bodyPr/>
          <a:lstStyle>
            <a:extLst/>
          </a:lstStyle>
          <a:p>
            <a:endParaRPr lang="fr-BE"/>
          </a:p>
        </p:txBody>
      </p:sp>
      <p:sp>
        <p:nvSpPr>
          <p:cNvPr id="7" name="Espace réservé du numéro de diapositive 6"/>
          <p:cNvSpPr>
            <a:spLocks noGrp="1"/>
          </p:cNvSpPr>
          <p:nvPr>
            <p:ph type="sldNum" sz="quarter" idx="12"/>
          </p:nvPr>
        </p:nvSpPr>
        <p:spPr/>
        <p:txBody>
          <a:bodyPr/>
          <a:lstStyle>
            <a:extLst/>
          </a:lstStyle>
          <a:p>
            <a:fld id="{CF4668DC-857F-487D-BFFA-8C0CA5037977}" type="slidenum">
              <a:rPr lang="fr-BE" smtClean="0"/>
              <a:pPr/>
              <a:t>‹N°›</a:t>
            </a:fld>
            <a:endParaRPr lang="fr-B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fr-FR" smtClean="0"/>
              <a:t>Cliquez pour modifier le style du titre</a:t>
            </a:r>
            <a:endParaRPr kumimoji="0" lang="en-US"/>
          </a:p>
        </p:txBody>
      </p:sp>
      <p:sp>
        <p:nvSpPr>
          <p:cNvPr id="5" name="Espace réservé de la date 4"/>
          <p:cNvSpPr>
            <a:spLocks noGrp="1"/>
          </p:cNvSpPr>
          <p:nvPr>
            <p:ph type="dt" sz="half" idx="10"/>
          </p:nvPr>
        </p:nvSpPr>
        <p:spPr/>
        <p:txBody>
          <a:bodyPr/>
          <a:lstStyle>
            <a:extLst/>
          </a:lstStyle>
          <a:p>
            <a:fld id="{AA309A6D-C09C-4548-B29A-6CF363A7E532}" type="datetimeFigureOut">
              <a:rPr lang="fr-FR" smtClean="0"/>
              <a:pPr/>
              <a:t>19/01/2022</a:t>
            </a:fld>
            <a:endParaRPr lang="fr-BE"/>
          </a:p>
        </p:txBody>
      </p:sp>
      <p:sp>
        <p:nvSpPr>
          <p:cNvPr id="6" name="Espace réservé du pied de page 5"/>
          <p:cNvSpPr>
            <a:spLocks noGrp="1"/>
          </p:cNvSpPr>
          <p:nvPr>
            <p:ph type="ftr" sz="quarter" idx="11"/>
          </p:nvPr>
        </p:nvSpPr>
        <p:spPr/>
        <p:txBody>
          <a:bodyPr/>
          <a:lstStyle>
            <a:extLst/>
          </a:lstStyle>
          <a:p>
            <a:endParaRPr lang="fr-BE"/>
          </a:p>
        </p:txBody>
      </p:sp>
      <p:sp>
        <p:nvSpPr>
          <p:cNvPr id="7" name="Espace réservé du numéro de diapositive 6"/>
          <p:cNvSpPr>
            <a:spLocks noGrp="1"/>
          </p:cNvSpPr>
          <p:nvPr>
            <p:ph type="sldNum" sz="quarter" idx="12"/>
          </p:nvPr>
        </p:nvSpPr>
        <p:spPr/>
        <p:txBody>
          <a:bodyPr/>
          <a:lstStyle>
            <a:extLst/>
          </a:lstStyle>
          <a:p>
            <a:fld id="{CF4668DC-857F-487D-BFFA-8C0CA5037977}" type="slidenum">
              <a:rPr lang="fr-BE" smtClean="0"/>
              <a:pPr/>
              <a:t>‹N°›</a:t>
            </a:fld>
            <a:endParaRPr lang="fr-BE"/>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Espace réservé pour une image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fr-FR" smtClean="0"/>
              <a:t>Cliquez sur l'icône pour ajouter une image</a:t>
            </a:r>
            <a:endParaRPr kumimoji="0" lang="en-US" dirty="0"/>
          </a:p>
        </p:txBody>
      </p:sp>
      <p:sp>
        <p:nvSpPr>
          <p:cNvPr id="9" name="Organigramme : Processu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Organigramme : Processu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Espace réservé du texte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fr-FR" smtClean="0"/>
              <a:t>Cliquez pour modifier les styles du texte du masque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Secteurs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Ellipse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Bouée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Espace réservé du titre 4"/>
          <p:cNvSpPr>
            <a:spLocks noGrp="1"/>
          </p:cNvSpPr>
          <p:nvPr>
            <p:ph type="title"/>
          </p:nvPr>
        </p:nvSpPr>
        <p:spPr>
          <a:xfrm>
            <a:off x="1435608" y="274638"/>
            <a:ext cx="7498080" cy="1143000"/>
          </a:xfrm>
          <a:prstGeom prst="rect">
            <a:avLst/>
          </a:prstGeom>
        </p:spPr>
        <p:txBody>
          <a:bodyPr anchor="ctr">
            <a:normAutofit/>
          </a:bodyPr>
          <a:lstStyle>
            <a:extLst/>
          </a:lstStyle>
          <a:p>
            <a:r>
              <a:rPr kumimoji="0" lang="fr-FR" smtClean="0"/>
              <a:t>Cliquez pour modifier le style du titre</a:t>
            </a:r>
            <a:endParaRPr kumimoji="0" lang="en-US"/>
          </a:p>
        </p:txBody>
      </p:sp>
      <p:sp>
        <p:nvSpPr>
          <p:cNvPr id="9" name="Espace réservé du texte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fr-FR" smtClean="0"/>
              <a:t>Cliquez pour modifier les styles du texte du masque</a:t>
            </a:r>
          </a:p>
          <a:p>
            <a:pPr lvl="1" eaLnBrk="1" latinLnBrk="0" hangingPunct="1"/>
            <a:r>
              <a:rPr kumimoji="0" lang="fr-FR" smtClean="0"/>
              <a:t>Deuxième niveau</a:t>
            </a:r>
          </a:p>
          <a:p>
            <a:pPr lvl="2" eaLnBrk="1" latinLnBrk="0" hangingPunct="1"/>
            <a:r>
              <a:rPr kumimoji="0" lang="fr-FR" smtClean="0"/>
              <a:t>Troisième niveau</a:t>
            </a:r>
          </a:p>
          <a:p>
            <a:pPr lvl="3" eaLnBrk="1" latinLnBrk="0" hangingPunct="1"/>
            <a:r>
              <a:rPr kumimoji="0" lang="fr-FR" smtClean="0"/>
              <a:t>Quatrième niveau</a:t>
            </a:r>
          </a:p>
          <a:p>
            <a:pPr lvl="4" eaLnBrk="1" latinLnBrk="0" hangingPunct="1"/>
            <a:r>
              <a:rPr kumimoji="0" lang="fr-FR" smtClean="0"/>
              <a:t>Cinquième niveau</a:t>
            </a:r>
            <a:endParaRPr kumimoji="0" lang="en-US"/>
          </a:p>
        </p:txBody>
      </p:sp>
      <p:sp>
        <p:nvSpPr>
          <p:cNvPr id="24" name="Espace réservé de la date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AA309A6D-C09C-4548-B29A-6CF363A7E532}" type="datetimeFigureOut">
              <a:rPr lang="fr-FR" smtClean="0"/>
              <a:pPr/>
              <a:t>19/01/2022</a:t>
            </a:fld>
            <a:endParaRPr lang="fr-BE"/>
          </a:p>
        </p:txBody>
      </p:sp>
      <p:sp>
        <p:nvSpPr>
          <p:cNvPr id="10" name="Espace réservé du pied de page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fr-BE"/>
          </a:p>
        </p:txBody>
      </p:sp>
      <p:sp>
        <p:nvSpPr>
          <p:cNvPr id="22" name="Espace réservé du numéro de diapositive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CF4668DC-857F-487D-BFFA-8C0CA5037977}" type="slidenum">
              <a:rPr lang="fr-BE" smtClean="0"/>
              <a:pPr/>
              <a:t>‹N°›</a:t>
            </a:fld>
            <a:endParaRPr lang="fr-BE"/>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p:cNvSpPr txBox="1"/>
          <p:nvPr/>
        </p:nvSpPr>
        <p:spPr>
          <a:xfrm>
            <a:off x="428596" y="714356"/>
            <a:ext cx="7929618" cy="7048083"/>
          </a:xfrm>
          <a:prstGeom prst="rect">
            <a:avLst/>
          </a:prstGeom>
          <a:noFill/>
        </p:spPr>
        <p:txBody>
          <a:bodyPr wrap="square" rtlCol="0">
            <a:spAutoFit/>
          </a:bodyPr>
          <a:lstStyle/>
          <a:p>
            <a:pPr algn="ctr"/>
            <a:r>
              <a:rPr lang="fr-FR" sz="4400" b="1" dirty="0" smtClean="0">
                <a:solidFill>
                  <a:schemeClr val="accent2">
                    <a:lumMod val="75000"/>
                  </a:schemeClr>
                </a:solidFill>
              </a:rPr>
              <a:t>How does  the web Works</a:t>
            </a:r>
          </a:p>
          <a:p>
            <a:pPr algn="ctr">
              <a:lnSpc>
                <a:spcPct val="150000"/>
              </a:lnSpc>
            </a:pPr>
            <a:r>
              <a:rPr lang="en-US" sz="2000" b="1" dirty="0" smtClean="0"/>
              <a:t>Computers connected to the web are called clients and servers. The browser sends an HTTP request message to the server, asking it to send a copy of the website to the client (you go to the shop and order your goods). This message, and all other data sent between the client and the server, is sent across your internet connection using TCP/IP</a:t>
            </a:r>
          </a:p>
          <a:p>
            <a:pPr algn="ctr"/>
            <a:r>
              <a:rPr lang="en-US" sz="2000" b="1" smtClean="0"/>
              <a:t>  </a:t>
            </a:r>
            <a:endParaRPr lang="en-US" sz="2000" b="1" dirty="0" smtClean="0"/>
          </a:p>
          <a:p>
            <a:pPr>
              <a:buFont typeface="Wingdings" pitchFamily="2" charset="2"/>
              <a:buChar char="ü"/>
            </a:pPr>
            <a:r>
              <a:rPr lang="en-US" sz="2000" b="1" dirty="0" smtClean="0"/>
              <a:t>There are many other parts involved: </a:t>
            </a:r>
          </a:p>
          <a:p>
            <a:pPr>
              <a:buFont typeface="Wingdings" pitchFamily="2" charset="2"/>
              <a:buChar char="ü"/>
            </a:pPr>
            <a:endParaRPr lang="en-US" sz="2000" b="1" dirty="0" smtClean="0"/>
          </a:p>
          <a:p>
            <a:pPr lvl="1">
              <a:buFont typeface="Arial" pitchFamily="34" charset="0"/>
              <a:buChar char="•"/>
            </a:pPr>
            <a:r>
              <a:rPr lang="fr-FR" sz="2000" b="1" dirty="0" smtClean="0"/>
              <a:t> Internet connexion</a:t>
            </a:r>
          </a:p>
          <a:p>
            <a:pPr lvl="1">
              <a:buFont typeface="Arial" pitchFamily="34" charset="0"/>
              <a:buChar char="•"/>
            </a:pPr>
            <a:r>
              <a:rPr lang="fr-FR" sz="2000" b="1" dirty="0" smtClean="0"/>
              <a:t> DNS</a:t>
            </a:r>
          </a:p>
          <a:p>
            <a:pPr lvl="1">
              <a:buFont typeface="Arial" pitchFamily="34" charset="0"/>
              <a:buChar char="•"/>
            </a:pPr>
            <a:r>
              <a:rPr lang="fr-FR" sz="2000" b="1" dirty="0" smtClean="0"/>
              <a:t> Component files : Code files/ Assets</a:t>
            </a:r>
          </a:p>
          <a:p>
            <a:pPr algn="ctr"/>
            <a:endParaRPr lang="en-US" dirty="0" smtClean="0"/>
          </a:p>
          <a:p>
            <a:pPr algn="ctr"/>
            <a:endParaRPr lang="en-US" dirty="0" smtClean="0"/>
          </a:p>
          <a:p>
            <a:pPr algn="ctr"/>
            <a:endParaRPr lang="en-US" dirty="0" smtClean="0"/>
          </a:p>
          <a:p>
            <a:pPr algn="ctr"/>
            <a:endParaRPr lang="en-US" dirty="0" smtClean="0"/>
          </a:p>
          <a:p>
            <a:pPr algn="ctr"/>
            <a:endParaRPr lang="en-US" dirty="0" smtClean="0"/>
          </a:p>
          <a:p>
            <a:pPr algn="ctr"/>
            <a:endParaRPr lang="fr-F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Rectangle 2"/>
          <p:cNvSpPr>
            <a:spLocks noChangeArrowheads="1"/>
          </p:cNvSpPr>
          <p:nvPr/>
        </p:nvSpPr>
        <p:spPr bwMode="auto">
          <a:xfrm>
            <a:off x="33814" y="357166"/>
            <a:ext cx="8565165" cy="584775"/>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lvl="1" algn="ctr" fontAlgn="base">
              <a:spcBef>
                <a:spcPct val="0"/>
              </a:spcBef>
              <a:spcAft>
                <a:spcPct val="0"/>
              </a:spcAft>
            </a:pPr>
            <a:r>
              <a:rPr kumimoji="0" lang="fr-FR" sz="3200" b="1" i="1" u="none" strike="noStrike" cap="none" normalizeH="0" baseline="0" dirty="0" smtClean="0">
                <a:ln>
                  <a:noFill/>
                </a:ln>
                <a:solidFill>
                  <a:schemeClr val="accent2">
                    <a:lumMod val="75000"/>
                  </a:schemeClr>
                </a:solidFill>
                <a:effectLst/>
                <a:latin typeface="Arial" charset="0"/>
                <a:cs typeface="Arial" charset="0"/>
              </a:rPr>
              <a:t>What </a:t>
            </a:r>
            <a:r>
              <a:rPr kumimoji="0" lang="fr-FR" sz="3200" b="1" i="0" u="none" strike="noStrike" cap="none" normalizeH="0" baseline="0" dirty="0" smtClean="0">
                <a:ln>
                  <a:noFill/>
                </a:ln>
                <a:solidFill>
                  <a:schemeClr val="accent2">
                    <a:lumMod val="75000"/>
                  </a:schemeClr>
                </a:solidFill>
                <a:effectLst/>
                <a:latin typeface="Arial" charset="0"/>
                <a:cs typeface="Arial" charset="0"/>
              </a:rPr>
              <a:t>do You need</a:t>
            </a:r>
            <a:r>
              <a:rPr kumimoji="0" lang="fr-FR" sz="3200" b="1" i="1" u="none" strike="noStrike" cap="none" normalizeH="0" baseline="0" dirty="0" smtClean="0">
                <a:ln>
                  <a:noFill/>
                </a:ln>
                <a:solidFill>
                  <a:schemeClr val="accent2">
                    <a:lumMod val="75000"/>
                  </a:schemeClr>
                </a:solidFill>
                <a:effectLst/>
                <a:latin typeface="Arial" charset="0"/>
                <a:cs typeface="Arial" charset="0"/>
              </a:rPr>
              <a:t> to be a web deveper?</a:t>
            </a:r>
            <a:r>
              <a:rPr kumimoji="0" lang="fr-FR" sz="3200" b="1" i="0" u="none" strike="noStrike" cap="none" normalizeH="0" baseline="0" dirty="0" smtClean="0">
                <a:ln>
                  <a:noFill/>
                </a:ln>
                <a:solidFill>
                  <a:schemeClr val="accent2">
                    <a:lumMod val="75000"/>
                  </a:schemeClr>
                </a:solidFill>
                <a:effectLst/>
                <a:latin typeface="Arial" charset="0"/>
                <a:cs typeface="Arial" charset="0"/>
              </a:rPr>
              <a:t> </a:t>
            </a:r>
          </a:p>
        </p:txBody>
      </p:sp>
      <p:sp>
        <p:nvSpPr>
          <p:cNvPr id="5" name="ZoneTexte 4"/>
          <p:cNvSpPr txBox="1"/>
          <p:nvPr/>
        </p:nvSpPr>
        <p:spPr>
          <a:xfrm>
            <a:off x="571472" y="1000108"/>
            <a:ext cx="7715304" cy="6186309"/>
          </a:xfrm>
          <a:prstGeom prst="rect">
            <a:avLst/>
          </a:prstGeom>
          <a:noFill/>
        </p:spPr>
        <p:txBody>
          <a:bodyPr wrap="square" rtlCol="0">
            <a:spAutoFit/>
          </a:bodyPr>
          <a:lstStyle/>
          <a:p>
            <a:pPr algn="ctr"/>
            <a:r>
              <a:rPr lang="en-US" b="1" dirty="0" smtClean="0"/>
              <a:t>To become a Web Developer, you should have an understanding of HTML, CSS, and JavaScript. It's also recommended to learn about CSS and CSS frameworks. Developing these fundamental web development skills will give you the foundation and logic for communicating with programming languages. </a:t>
            </a:r>
          </a:p>
          <a:p>
            <a:pPr algn="ctr"/>
            <a:endParaRPr lang="en-US" b="1" dirty="0" smtClean="0"/>
          </a:p>
          <a:p>
            <a:pPr algn="ctr"/>
            <a:r>
              <a:rPr lang="en-US" b="1" dirty="0" smtClean="0"/>
              <a:t>Web developers can be split into two different areas of responsibilities and skills - frontend and backend.</a:t>
            </a:r>
          </a:p>
          <a:p>
            <a:pPr algn="ctr"/>
            <a:endParaRPr lang="en-US" b="1" dirty="0" smtClean="0"/>
          </a:p>
          <a:p>
            <a:pPr algn="ctr">
              <a:buFont typeface="Wingdings" pitchFamily="2" charset="2"/>
              <a:buChar char="Ø"/>
            </a:pPr>
            <a:r>
              <a:rPr lang="en-US" b="1" dirty="0" smtClean="0">
                <a:solidFill>
                  <a:schemeClr val="accent6">
                    <a:lumMod val="75000"/>
                  </a:schemeClr>
                </a:solidFill>
              </a:rPr>
              <a:t> Frontend developers </a:t>
            </a:r>
            <a:r>
              <a:rPr lang="en-US" b="1" dirty="0" smtClean="0"/>
              <a:t>focus on programming languages such as HTML, CSS and JavaScript to create the visual and interactive parts of a website - essentially the parts you can see.</a:t>
            </a:r>
          </a:p>
          <a:p>
            <a:pPr algn="ctr"/>
            <a:endParaRPr lang="en-US" b="1" dirty="0" smtClean="0"/>
          </a:p>
          <a:p>
            <a:pPr algn="ctr">
              <a:buFont typeface="Wingdings" pitchFamily="2" charset="2"/>
              <a:buChar char="Ø"/>
            </a:pPr>
            <a:r>
              <a:rPr lang="en-US" b="1" dirty="0" smtClean="0">
                <a:solidFill>
                  <a:schemeClr val="accent6">
                    <a:lumMod val="75000"/>
                  </a:schemeClr>
                </a:solidFill>
              </a:rPr>
              <a:t>Backend developers </a:t>
            </a:r>
            <a:r>
              <a:rPr lang="en-US" b="1" dirty="0" smtClean="0"/>
              <a:t>are responsible for creating the logic that runs on a server which typically involves communicating with a database and manipulating data, before passing it back to the browser and presenting to the user. Typical programming languages used are PHP, Ruby, ASP are SQL</a:t>
            </a:r>
          </a:p>
          <a:p>
            <a:pPr algn="ctr">
              <a:lnSpc>
                <a:spcPct val="200000"/>
              </a:lnSpc>
            </a:pPr>
            <a:endParaRPr lang="en-US" b="1" dirty="0" smtClean="0"/>
          </a:p>
          <a:p>
            <a:pPr algn="ctr">
              <a:lnSpc>
                <a:spcPct val="200000"/>
              </a:lnSpc>
            </a:pPr>
            <a:endParaRPr lang="en-US" b="1" dirty="0" smtClean="0"/>
          </a:p>
          <a:p>
            <a:pPr algn="ctr">
              <a:lnSpc>
                <a:spcPct val="200000"/>
              </a:lnSpc>
            </a:pPr>
            <a:endParaRPr lang="fr-FR" b="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1"/>
          <p:cNvSpPr>
            <a:spLocks noChangeArrowheads="1"/>
          </p:cNvSpPr>
          <p:nvPr/>
        </p:nvSpPr>
        <p:spPr bwMode="auto">
          <a:xfrm rot="10800000" flipV="1">
            <a:off x="-214346" y="326388"/>
            <a:ext cx="9144000" cy="64633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tabLst/>
            </a:pPr>
            <a:r>
              <a:rPr lang="fr-FR" sz="3600" b="1" i="1" dirty="0" smtClean="0">
                <a:solidFill>
                  <a:schemeClr val="accent2">
                    <a:lumMod val="75000"/>
                  </a:schemeClr>
                </a:solidFill>
                <a:latin typeface="Arial" charset="0"/>
                <a:cs typeface="Arial" charset="0"/>
              </a:rPr>
              <a:t>W</a:t>
            </a:r>
            <a:r>
              <a:rPr kumimoji="0" lang="fr-FR" sz="3600" b="1" i="1" u="none" strike="noStrike" cap="none" normalizeH="0" baseline="0" dirty="0" smtClean="0">
                <a:ln>
                  <a:noFill/>
                </a:ln>
                <a:solidFill>
                  <a:schemeClr val="accent2">
                    <a:lumMod val="75000"/>
                  </a:schemeClr>
                </a:solidFill>
                <a:effectLst/>
                <a:latin typeface="Arial" charset="0"/>
                <a:cs typeface="Arial" charset="0"/>
              </a:rPr>
              <a:t>hat is the role of a web developer</a:t>
            </a:r>
            <a:r>
              <a:rPr kumimoji="0" lang="fr-FR" sz="3600" b="1" i="0" u="none" strike="noStrike" cap="none" normalizeH="0" baseline="0" dirty="0" smtClean="0">
                <a:ln>
                  <a:noFill/>
                </a:ln>
                <a:solidFill>
                  <a:schemeClr val="accent2">
                    <a:lumMod val="75000"/>
                  </a:schemeClr>
                </a:solidFill>
                <a:effectLst/>
                <a:latin typeface="Arial" charset="0"/>
                <a:cs typeface="Arial" charset="0"/>
              </a:rPr>
              <a:t> </a:t>
            </a:r>
          </a:p>
        </p:txBody>
      </p:sp>
      <p:sp>
        <p:nvSpPr>
          <p:cNvPr id="3" name="ZoneTexte 2"/>
          <p:cNvSpPr txBox="1"/>
          <p:nvPr/>
        </p:nvSpPr>
        <p:spPr>
          <a:xfrm>
            <a:off x="214282" y="1142984"/>
            <a:ext cx="8643998" cy="5078313"/>
          </a:xfrm>
          <a:prstGeom prst="rect">
            <a:avLst/>
          </a:prstGeom>
          <a:noFill/>
        </p:spPr>
        <p:txBody>
          <a:bodyPr wrap="square" rtlCol="0">
            <a:spAutoFit/>
          </a:bodyPr>
          <a:lstStyle/>
          <a:p>
            <a:pPr algn="ctr">
              <a:lnSpc>
                <a:spcPct val="200000"/>
              </a:lnSpc>
            </a:pPr>
            <a:r>
              <a:rPr lang="en-US" b="1" dirty="0" smtClean="0"/>
              <a:t>A web developer's job is to create websites. While their primary role is to ensure the website is visually appealing and easy to navigate, many web developers are also responsible for the website's performance and capacity</a:t>
            </a:r>
          </a:p>
          <a:p>
            <a:pPr algn="ctr">
              <a:lnSpc>
                <a:spcPct val="200000"/>
              </a:lnSpc>
              <a:buFont typeface="Wingdings" pitchFamily="2" charset="2"/>
              <a:buChar char="q"/>
            </a:pPr>
            <a:r>
              <a:rPr lang="en-US" b="1" dirty="0" smtClean="0"/>
              <a:t>Website and software application designing, building, or maintaining</a:t>
            </a:r>
          </a:p>
          <a:p>
            <a:pPr algn="ctr">
              <a:lnSpc>
                <a:spcPct val="200000"/>
              </a:lnSpc>
              <a:buFont typeface="Wingdings" pitchFamily="2" charset="2"/>
              <a:buChar char="q"/>
            </a:pPr>
            <a:r>
              <a:rPr lang="en-US" b="1" dirty="0" smtClean="0"/>
              <a:t>Directing or performing Website updates. </a:t>
            </a:r>
          </a:p>
          <a:p>
            <a:pPr algn="ctr">
              <a:lnSpc>
                <a:spcPct val="200000"/>
              </a:lnSpc>
              <a:buFont typeface="Wingdings" pitchFamily="2" charset="2"/>
              <a:buChar char="q"/>
            </a:pPr>
            <a:r>
              <a:rPr lang="en-US" b="1" dirty="0" smtClean="0"/>
              <a:t>Identifying problems uncovered by customer feedback and testing, and correcting or referring problems to appropriate personnel for correction</a:t>
            </a:r>
            <a:r>
              <a:rPr lang="en-US" dirty="0" smtClean="0"/>
              <a:t>.</a:t>
            </a:r>
          </a:p>
          <a:p>
            <a:pPr algn="ctr">
              <a:lnSpc>
                <a:spcPct val="200000"/>
              </a:lnSpc>
            </a:pPr>
            <a:endParaRPr lang="en-US" b="1" dirty="0" smtClean="0"/>
          </a:p>
          <a:p>
            <a:pPr algn="ctr">
              <a:lnSpc>
                <a:spcPct val="200000"/>
              </a:lnSpc>
            </a:pPr>
            <a:endParaRPr lang="fr-FR" b="1"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60</TotalTime>
  <Words>334</Words>
  <PresentationFormat>Affichage à l'écran (4:3)</PresentationFormat>
  <Paragraphs>26</Paragraphs>
  <Slides>4</Slides>
  <Notes>0</Notes>
  <HiddenSlides>0</HiddenSlides>
  <MMClips>0</MMClips>
  <ScaleCrop>false</ScaleCrop>
  <HeadingPairs>
    <vt:vector size="4" baseType="variant">
      <vt:variant>
        <vt:lpstr>Thème</vt:lpstr>
      </vt:variant>
      <vt:variant>
        <vt:i4>1</vt:i4>
      </vt:variant>
      <vt:variant>
        <vt:lpstr>Titres des diapositives</vt:lpstr>
      </vt:variant>
      <vt:variant>
        <vt:i4>4</vt:i4>
      </vt:variant>
    </vt:vector>
  </HeadingPairs>
  <TitlesOfParts>
    <vt:vector size="5" baseType="lpstr">
      <vt:lpstr>Solstice</vt:lpstr>
      <vt:lpstr>Diapositive 1</vt:lpstr>
      <vt:lpstr>Diapositive 2</vt:lpstr>
      <vt:lpstr>Diapositive 3</vt:lpstr>
      <vt:lpstr>Diapositive 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Diapositive 1</dc:title>
  <dc:creator>GMI</dc:creator>
  <cp:lastModifiedBy>GMI</cp:lastModifiedBy>
  <cp:revision>9</cp:revision>
  <dcterms:created xsi:type="dcterms:W3CDTF">2022-01-18T14:17:25Z</dcterms:created>
  <dcterms:modified xsi:type="dcterms:W3CDTF">2022-01-19T10:50:34Z</dcterms:modified>
</cp:coreProperties>
</file>