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7" r:id="rId3"/>
    <p:sldId id="258" r:id="rId4"/>
    <p:sldId id="259" r:id="rId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636" y="-1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4" name="Titre 13"/>
          <p:cNvSpPr>
            <a:spLocks noGrp="1"/>
          </p:cNvSpPr>
          <p:nvPr>
            <p:ph type="ctrTitle"/>
          </p:nvPr>
        </p:nvSpPr>
        <p:spPr>
          <a:xfrm>
            <a:off x="1432560" y="359898"/>
            <a:ext cx="7406640" cy="1472184"/>
          </a:xfrm>
        </p:spPr>
        <p:txBody>
          <a:bodyPr anchor="b"/>
          <a:lstStyle>
            <a:lvl1pPr algn="l">
              <a:defRPr/>
            </a:lvl1pPr>
            <a:extLst/>
          </a:lstStyle>
          <a:p>
            <a:r>
              <a:rPr kumimoji="0" lang="fr-FR" smtClean="0"/>
              <a:t>Cliquez pour modifier le style du titre</a:t>
            </a:r>
            <a:endParaRPr kumimoji="0" lang="en-US"/>
          </a:p>
        </p:txBody>
      </p:sp>
      <p:sp>
        <p:nvSpPr>
          <p:cNvPr id="22" name="Sous-titr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sp>
        <p:nvSpPr>
          <p:cNvPr id="7" name="Espace réservé de la date 6"/>
          <p:cNvSpPr>
            <a:spLocks noGrp="1"/>
          </p:cNvSpPr>
          <p:nvPr>
            <p:ph type="dt" sz="half" idx="10"/>
          </p:nvPr>
        </p:nvSpPr>
        <p:spPr/>
        <p:txBody>
          <a:bodyPr/>
          <a:lstStyle>
            <a:extLst/>
          </a:lstStyle>
          <a:p>
            <a:fld id="{AA309A6D-C09C-4548-B29A-6CF363A7E532}" type="datetimeFigureOut">
              <a:rPr lang="fr-FR" smtClean="0"/>
              <a:pPr/>
              <a:t>18/01/2022</a:t>
            </a:fld>
            <a:endParaRPr lang="fr-BE"/>
          </a:p>
        </p:txBody>
      </p:sp>
      <p:sp>
        <p:nvSpPr>
          <p:cNvPr id="20" name="Espace réservé du pied de page 19"/>
          <p:cNvSpPr>
            <a:spLocks noGrp="1"/>
          </p:cNvSpPr>
          <p:nvPr>
            <p:ph type="ftr" sz="quarter" idx="11"/>
          </p:nvPr>
        </p:nvSpPr>
        <p:spPr/>
        <p:txBody>
          <a:bodyPr/>
          <a:lstStyle>
            <a:extLst/>
          </a:lstStyle>
          <a:p>
            <a:endParaRPr lang="fr-BE"/>
          </a:p>
        </p:txBody>
      </p:sp>
      <p:sp>
        <p:nvSpPr>
          <p:cNvPr id="10" name="Espace réservé du numéro de diapositive 9"/>
          <p:cNvSpPr>
            <a:spLocks noGrp="1"/>
          </p:cNvSpPr>
          <p:nvPr>
            <p:ph type="sldNum" sz="quarter" idx="12"/>
          </p:nvPr>
        </p:nvSpPr>
        <p:spPr/>
        <p:txBody>
          <a:bodyPr/>
          <a:lstStyle>
            <a:extLst/>
          </a:lstStyle>
          <a:p>
            <a:fld id="{CF4668DC-857F-487D-BFFA-8C0CA5037977}" type="slidenum">
              <a:rPr lang="fr-BE" smtClean="0"/>
              <a:pPr/>
              <a:t>‹N°›</a:t>
            </a:fld>
            <a:endParaRPr lang="fr-BE"/>
          </a:p>
        </p:txBody>
      </p:sp>
      <p:sp>
        <p:nvSpPr>
          <p:cNvPr id="8" name="Ellipse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lipse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AA309A6D-C09C-4548-B29A-6CF363A7E532}" type="datetimeFigureOut">
              <a:rPr lang="fr-FR" smtClean="0"/>
              <a:pPr/>
              <a:t>18/01/2022</a:t>
            </a:fld>
            <a:endParaRPr lang="fr-BE"/>
          </a:p>
        </p:txBody>
      </p:sp>
      <p:sp>
        <p:nvSpPr>
          <p:cNvPr id="5" name="Espace réservé du pied de page 4"/>
          <p:cNvSpPr>
            <a:spLocks noGrp="1"/>
          </p:cNvSpPr>
          <p:nvPr>
            <p:ph type="ftr" sz="quarter" idx="11"/>
          </p:nvPr>
        </p:nvSpPr>
        <p:spPr/>
        <p:txBody>
          <a:bodyPr/>
          <a:lstStyle>
            <a:extLst/>
          </a:lstStyle>
          <a:p>
            <a:endParaRPr lang="fr-BE"/>
          </a:p>
        </p:txBody>
      </p:sp>
      <p:sp>
        <p:nvSpPr>
          <p:cNvPr id="6" name="Espace réservé du numéro de diapositive 5"/>
          <p:cNvSpPr>
            <a:spLocks noGrp="1"/>
          </p:cNvSpPr>
          <p:nvPr>
            <p:ph type="sldNum" sz="quarter" idx="12"/>
          </p:nvPr>
        </p:nvSpPr>
        <p:spPr/>
        <p:txBody>
          <a:bodyPr/>
          <a:lstStyle>
            <a:extLst/>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58000" y="274639"/>
            <a:ext cx="1828800" cy="5851525"/>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1143000" y="274640"/>
            <a:ext cx="5562600" cy="5851525"/>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AA309A6D-C09C-4548-B29A-6CF363A7E532}" type="datetimeFigureOut">
              <a:rPr lang="fr-FR" smtClean="0"/>
              <a:pPr/>
              <a:t>18/01/2022</a:t>
            </a:fld>
            <a:endParaRPr lang="fr-BE"/>
          </a:p>
        </p:txBody>
      </p:sp>
      <p:sp>
        <p:nvSpPr>
          <p:cNvPr id="5" name="Espace réservé du pied de page 4"/>
          <p:cNvSpPr>
            <a:spLocks noGrp="1"/>
          </p:cNvSpPr>
          <p:nvPr>
            <p:ph type="ftr" sz="quarter" idx="11"/>
          </p:nvPr>
        </p:nvSpPr>
        <p:spPr/>
        <p:txBody>
          <a:bodyPr/>
          <a:lstStyle>
            <a:extLst/>
          </a:lstStyle>
          <a:p>
            <a:endParaRPr lang="fr-BE"/>
          </a:p>
        </p:txBody>
      </p:sp>
      <p:sp>
        <p:nvSpPr>
          <p:cNvPr id="6" name="Espace réservé du numéro de diapositive 5"/>
          <p:cNvSpPr>
            <a:spLocks noGrp="1"/>
          </p:cNvSpPr>
          <p:nvPr>
            <p:ph type="sldNum" sz="quarter" idx="12"/>
          </p:nvPr>
        </p:nvSpPr>
        <p:spPr/>
        <p:txBody>
          <a:bodyPr/>
          <a:lstStyle>
            <a:extLst/>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AA309A6D-C09C-4548-B29A-6CF363A7E532}" type="datetimeFigureOut">
              <a:rPr lang="fr-FR" smtClean="0"/>
              <a:pPr/>
              <a:t>18/01/2022</a:t>
            </a:fld>
            <a:endParaRPr lang="fr-BE"/>
          </a:p>
        </p:txBody>
      </p:sp>
      <p:sp>
        <p:nvSpPr>
          <p:cNvPr id="5" name="Espace réservé du pied de page 4"/>
          <p:cNvSpPr>
            <a:spLocks noGrp="1"/>
          </p:cNvSpPr>
          <p:nvPr>
            <p:ph type="ftr" sz="quarter" idx="11"/>
          </p:nvPr>
        </p:nvSpPr>
        <p:spPr/>
        <p:txBody>
          <a:bodyPr/>
          <a:lstStyle>
            <a:extLst/>
          </a:lstStyle>
          <a:p>
            <a:endParaRPr lang="fr-BE"/>
          </a:p>
        </p:txBody>
      </p:sp>
      <p:sp>
        <p:nvSpPr>
          <p:cNvPr id="6" name="Espace réservé du numéro de diapositive 5"/>
          <p:cNvSpPr>
            <a:spLocks noGrp="1"/>
          </p:cNvSpPr>
          <p:nvPr>
            <p:ph type="sldNum" sz="quarter" idx="12"/>
          </p:nvPr>
        </p:nvSpPr>
        <p:spPr/>
        <p:txBody>
          <a:bodyPr/>
          <a:lstStyle>
            <a:extLst/>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AA309A6D-C09C-4548-B29A-6CF363A7E532}" type="datetimeFigureOut">
              <a:rPr lang="fr-FR" smtClean="0"/>
              <a:pPr/>
              <a:t>18/01/2022</a:t>
            </a:fld>
            <a:endParaRPr lang="fr-BE"/>
          </a:p>
        </p:txBody>
      </p:sp>
      <p:sp>
        <p:nvSpPr>
          <p:cNvPr id="5" name="Espace réservé du pied de page 4"/>
          <p:cNvSpPr>
            <a:spLocks noGrp="1"/>
          </p:cNvSpPr>
          <p:nvPr>
            <p:ph type="ftr" sz="quarter" idx="11"/>
          </p:nvPr>
        </p:nvSpPr>
        <p:spPr/>
        <p:txBody>
          <a:bodyPr/>
          <a:lstStyle>
            <a:extLst/>
          </a:lstStyle>
          <a:p>
            <a:endParaRPr lang="fr-BE"/>
          </a:p>
        </p:txBody>
      </p:sp>
      <p:sp>
        <p:nvSpPr>
          <p:cNvPr id="6" name="Espace réservé du numéro de diapositive 5"/>
          <p:cNvSpPr>
            <a:spLocks noGrp="1"/>
          </p:cNvSpPr>
          <p:nvPr>
            <p:ph type="sldNum" sz="quarter" idx="12"/>
          </p:nvPr>
        </p:nvSpPr>
        <p:spPr/>
        <p:txBody>
          <a:bodyPr/>
          <a:lstStyle>
            <a:extLst/>
          </a:lstStyle>
          <a:p>
            <a:fld id="{CF4668DC-857F-487D-BFFA-8C0CA5037977}" type="slidenum">
              <a:rPr lang="fr-BE" smtClean="0"/>
              <a:pPr/>
              <a:t>‹N°›</a:t>
            </a:fld>
            <a:endParaRPr lang="fr-BE"/>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lipse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lipse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AA309A6D-C09C-4548-B29A-6CF363A7E532}" type="datetimeFigureOut">
              <a:rPr lang="fr-FR" smtClean="0"/>
              <a:pPr/>
              <a:t>18/01/2022</a:t>
            </a:fld>
            <a:endParaRPr lang="fr-BE"/>
          </a:p>
        </p:txBody>
      </p:sp>
      <p:sp>
        <p:nvSpPr>
          <p:cNvPr id="6" name="Espace réservé du pied de page 5"/>
          <p:cNvSpPr>
            <a:spLocks noGrp="1"/>
          </p:cNvSpPr>
          <p:nvPr>
            <p:ph type="ftr" sz="quarter" idx="11"/>
          </p:nvPr>
        </p:nvSpPr>
        <p:spPr/>
        <p:txBody>
          <a:bodyPr/>
          <a:lstStyle>
            <a:extLst/>
          </a:lstStyle>
          <a:p>
            <a:endParaRPr lang="fr-BE"/>
          </a:p>
        </p:txBody>
      </p:sp>
      <p:sp>
        <p:nvSpPr>
          <p:cNvPr id="7" name="Espace réservé du numéro de diapositive 6"/>
          <p:cNvSpPr>
            <a:spLocks noGrp="1"/>
          </p:cNvSpPr>
          <p:nvPr>
            <p:ph type="sldNum" sz="quarter" idx="12"/>
          </p:nvPr>
        </p:nvSpPr>
        <p:spPr/>
        <p:txBody>
          <a:bodyPr/>
          <a:lstStyle>
            <a:extLst/>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AA309A6D-C09C-4548-B29A-6CF363A7E532}" type="datetimeFigureOut">
              <a:rPr lang="fr-FR" smtClean="0"/>
              <a:pPr/>
              <a:t>18/01/2022</a:t>
            </a:fld>
            <a:endParaRPr lang="fr-BE"/>
          </a:p>
        </p:txBody>
      </p:sp>
      <p:sp>
        <p:nvSpPr>
          <p:cNvPr id="8" name="Espace réservé du pied de page 7"/>
          <p:cNvSpPr>
            <a:spLocks noGrp="1"/>
          </p:cNvSpPr>
          <p:nvPr>
            <p:ph type="ftr" sz="quarter" idx="11"/>
          </p:nvPr>
        </p:nvSpPr>
        <p:spPr/>
        <p:txBody>
          <a:bodyPr/>
          <a:lstStyle>
            <a:extLst/>
          </a:lstStyle>
          <a:p>
            <a:endParaRPr lang="fr-BE"/>
          </a:p>
        </p:txBody>
      </p:sp>
      <p:sp>
        <p:nvSpPr>
          <p:cNvPr id="9" name="Espace réservé du numéro de diapositive 8"/>
          <p:cNvSpPr>
            <a:spLocks noGrp="1"/>
          </p:cNvSpPr>
          <p:nvPr>
            <p:ph type="sldNum" sz="quarter" idx="12"/>
          </p:nvPr>
        </p:nvSpPr>
        <p:spPr/>
        <p:txBody>
          <a:bodyPr/>
          <a:lstStyle>
            <a:extLst/>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nchor="ctr"/>
          <a:lstStyle>
            <a:extLst/>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extLst/>
          </a:lstStyle>
          <a:p>
            <a:fld id="{AA309A6D-C09C-4548-B29A-6CF363A7E532}" type="datetimeFigureOut">
              <a:rPr lang="fr-FR" smtClean="0"/>
              <a:pPr/>
              <a:t>18/01/2022</a:t>
            </a:fld>
            <a:endParaRPr lang="fr-BE"/>
          </a:p>
        </p:txBody>
      </p:sp>
      <p:sp>
        <p:nvSpPr>
          <p:cNvPr id="4" name="Espace réservé du pied de page 3"/>
          <p:cNvSpPr>
            <a:spLocks noGrp="1"/>
          </p:cNvSpPr>
          <p:nvPr>
            <p:ph type="ftr" sz="quarter" idx="11"/>
          </p:nvPr>
        </p:nvSpPr>
        <p:spPr/>
        <p:txBody>
          <a:bodyPr/>
          <a:lstStyle>
            <a:extLst/>
          </a:lstStyle>
          <a:p>
            <a:endParaRPr lang="fr-BE"/>
          </a:p>
        </p:txBody>
      </p:sp>
      <p:sp>
        <p:nvSpPr>
          <p:cNvPr id="5" name="Espace réservé du numéro de diapositive 4"/>
          <p:cNvSpPr>
            <a:spLocks noGrp="1"/>
          </p:cNvSpPr>
          <p:nvPr>
            <p:ph type="sldNum" sz="quarter" idx="12"/>
          </p:nvPr>
        </p:nvSpPr>
        <p:spPr/>
        <p:txBody>
          <a:bodyPr/>
          <a:lstStyle>
            <a:extLst/>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Espace réservé de la date 1"/>
          <p:cNvSpPr>
            <a:spLocks noGrp="1"/>
          </p:cNvSpPr>
          <p:nvPr>
            <p:ph type="dt" sz="half" idx="10"/>
          </p:nvPr>
        </p:nvSpPr>
        <p:spPr/>
        <p:txBody>
          <a:bodyPr/>
          <a:lstStyle>
            <a:extLst/>
          </a:lstStyle>
          <a:p>
            <a:fld id="{AA309A6D-C09C-4548-B29A-6CF363A7E532}" type="datetimeFigureOut">
              <a:rPr lang="fr-FR" smtClean="0"/>
              <a:pPr/>
              <a:t>18/01/2022</a:t>
            </a:fld>
            <a:endParaRPr lang="fr-BE"/>
          </a:p>
        </p:txBody>
      </p:sp>
      <p:sp>
        <p:nvSpPr>
          <p:cNvPr id="3" name="Espace réservé du pied de page 2"/>
          <p:cNvSpPr>
            <a:spLocks noGrp="1"/>
          </p:cNvSpPr>
          <p:nvPr>
            <p:ph type="ftr" sz="quarter" idx="11"/>
          </p:nvPr>
        </p:nvSpPr>
        <p:spPr/>
        <p:txBody>
          <a:bodyPr/>
          <a:lstStyle>
            <a:extLst/>
          </a:lstStyle>
          <a:p>
            <a:endParaRPr lang="fr-BE"/>
          </a:p>
        </p:txBody>
      </p:sp>
      <p:sp>
        <p:nvSpPr>
          <p:cNvPr id="4" name="Espace réservé du numéro de diapositive 3"/>
          <p:cNvSpPr>
            <a:spLocks noGrp="1"/>
          </p:cNvSpPr>
          <p:nvPr>
            <p:ph type="sldNum" sz="quarter" idx="12"/>
          </p:nvPr>
        </p:nvSpPr>
        <p:spPr/>
        <p:txBody>
          <a:bodyPr/>
          <a:lstStyle>
            <a:extLst/>
          </a:lstStyle>
          <a:p>
            <a:fld id="{CF4668DC-857F-487D-BFFA-8C0CA5037977}" type="slidenum">
              <a:rPr lang="fr-BE" smtClean="0"/>
              <a:pPr/>
              <a:t>‹N°›</a:t>
            </a:fld>
            <a:endParaRPr lang="fr-BE"/>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AA309A6D-C09C-4548-B29A-6CF363A7E532}" type="datetimeFigureOut">
              <a:rPr lang="fr-FR" smtClean="0"/>
              <a:pPr/>
              <a:t>18/01/2022</a:t>
            </a:fld>
            <a:endParaRPr lang="fr-BE"/>
          </a:p>
        </p:txBody>
      </p:sp>
      <p:sp>
        <p:nvSpPr>
          <p:cNvPr id="6" name="Espace réservé du pied de page 5"/>
          <p:cNvSpPr>
            <a:spLocks noGrp="1"/>
          </p:cNvSpPr>
          <p:nvPr>
            <p:ph type="ftr" sz="quarter" idx="11"/>
          </p:nvPr>
        </p:nvSpPr>
        <p:spPr/>
        <p:txBody>
          <a:bodyPr/>
          <a:lstStyle>
            <a:extLst/>
          </a:lstStyle>
          <a:p>
            <a:endParaRPr lang="fr-BE"/>
          </a:p>
        </p:txBody>
      </p:sp>
      <p:sp>
        <p:nvSpPr>
          <p:cNvPr id="7" name="Espace réservé du numéro de diapositive 6"/>
          <p:cNvSpPr>
            <a:spLocks noGrp="1"/>
          </p:cNvSpPr>
          <p:nvPr>
            <p:ph type="sldNum" sz="quarter" idx="12"/>
          </p:nvPr>
        </p:nvSpPr>
        <p:spPr/>
        <p:txBody>
          <a:bodyPr/>
          <a:lstStyle>
            <a:extLst/>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extLst/>
          </a:lstStyle>
          <a:p>
            <a:fld id="{AA309A6D-C09C-4548-B29A-6CF363A7E532}" type="datetimeFigureOut">
              <a:rPr lang="fr-FR" smtClean="0"/>
              <a:pPr/>
              <a:t>18/01/2022</a:t>
            </a:fld>
            <a:endParaRPr lang="fr-BE"/>
          </a:p>
        </p:txBody>
      </p:sp>
      <p:sp>
        <p:nvSpPr>
          <p:cNvPr id="6" name="Espace réservé du pied de page 5"/>
          <p:cNvSpPr>
            <a:spLocks noGrp="1"/>
          </p:cNvSpPr>
          <p:nvPr>
            <p:ph type="ftr" sz="quarter" idx="11"/>
          </p:nvPr>
        </p:nvSpPr>
        <p:spPr/>
        <p:txBody>
          <a:bodyPr/>
          <a:lstStyle>
            <a:extLst/>
          </a:lstStyle>
          <a:p>
            <a:endParaRPr lang="fr-BE"/>
          </a:p>
        </p:txBody>
      </p:sp>
      <p:sp>
        <p:nvSpPr>
          <p:cNvPr id="7" name="Espace réservé du numéro de diapositive 6"/>
          <p:cNvSpPr>
            <a:spLocks noGrp="1"/>
          </p:cNvSpPr>
          <p:nvPr>
            <p:ph type="sldNum" sz="quarter" idx="12"/>
          </p:nvPr>
        </p:nvSpPr>
        <p:spPr/>
        <p:txBody>
          <a:bodyPr/>
          <a:lstStyle>
            <a:extLst/>
          </a:lstStyle>
          <a:p>
            <a:fld id="{CF4668DC-857F-487D-BFFA-8C0CA5037977}" type="slidenum">
              <a:rPr lang="fr-BE" smtClean="0"/>
              <a:pPr/>
              <a:t>‹N°›</a:t>
            </a:fld>
            <a:endParaRPr lang="fr-BE"/>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Espace réservé pour une imag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fr-FR" smtClean="0"/>
              <a:t>Cliquez sur l'icône pour ajouter une image</a:t>
            </a:r>
            <a:endParaRPr kumimoji="0" lang="en-US" dirty="0"/>
          </a:p>
        </p:txBody>
      </p:sp>
      <p:sp>
        <p:nvSpPr>
          <p:cNvPr id="9" name="Organigramme : Processu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Organigramme : Processu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Espace réservé du texte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ecteurs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lipse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Bouée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Espace réservé du titre 4"/>
          <p:cNvSpPr>
            <a:spLocks noGrp="1"/>
          </p:cNvSpPr>
          <p:nvPr>
            <p:ph type="title"/>
          </p:nvPr>
        </p:nvSpPr>
        <p:spPr>
          <a:xfrm>
            <a:off x="1435608" y="274638"/>
            <a:ext cx="7498080" cy="1143000"/>
          </a:xfrm>
          <a:prstGeom prst="rect">
            <a:avLst/>
          </a:prstGeom>
        </p:spPr>
        <p:txBody>
          <a:bodyPr anchor="ctr">
            <a:normAutofit/>
          </a:bodyPr>
          <a:lstStyle>
            <a:extLst/>
          </a:lstStyle>
          <a:p>
            <a:r>
              <a:rPr kumimoji="0" lang="fr-FR" smtClean="0"/>
              <a:t>Cliquez pour modifier le style du titre</a:t>
            </a:r>
            <a:endParaRPr kumimoji="0" lang="en-US"/>
          </a:p>
        </p:txBody>
      </p:sp>
      <p:sp>
        <p:nvSpPr>
          <p:cNvPr id="9" name="Espace réservé du texte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24" name="Espace réservé de la date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AA309A6D-C09C-4548-B29A-6CF363A7E532}" type="datetimeFigureOut">
              <a:rPr lang="fr-FR" smtClean="0"/>
              <a:pPr/>
              <a:t>18/01/2022</a:t>
            </a:fld>
            <a:endParaRPr lang="fr-BE"/>
          </a:p>
        </p:txBody>
      </p:sp>
      <p:sp>
        <p:nvSpPr>
          <p:cNvPr id="10" name="Espace réservé du pied de page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fr-BE"/>
          </a:p>
        </p:txBody>
      </p:sp>
      <p:sp>
        <p:nvSpPr>
          <p:cNvPr id="22" name="Espace réservé du numéro de diapositive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F4668DC-857F-487D-BFFA-8C0CA5037977}" type="slidenum">
              <a:rPr lang="fr-BE" smtClean="0"/>
              <a:pPr/>
              <a:t>‹N°›</a:t>
            </a:fld>
            <a:endParaRPr lang="fr-BE"/>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428596" y="714356"/>
            <a:ext cx="7929618" cy="6586418"/>
          </a:xfrm>
          <a:prstGeom prst="rect">
            <a:avLst/>
          </a:prstGeom>
          <a:noFill/>
        </p:spPr>
        <p:txBody>
          <a:bodyPr wrap="square" rtlCol="0">
            <a:spAutoFit/>
          </a:bodyPr>
          <a:lstStyle/>
          <a:p>
            <a:pPr algn="ctr"/>
            <a:r>
              <a:rPr lang="fr-FR" sz="4400" b="1" dirty="0" smtClean="0">
                <a:solidFill>
                  <a:schemeClr val="accent2">
                    <a:lumMod val="75000"/>
                  </a:schemeClr>
                </a:solidFill>
              </a:rPr>
              <a:t>How does  the web Works</a:t>
            </a:r>
          </a:p>
          <a:p>
            <a:pPr algn="ctr">
              <a:lnSpc>
                <a:spcPct val="150000"/>
              </a:lnSpc>
            </a:pPr>
            <a:r>
              <a:rPr lang="en-US" sz="2000" b="1" dirty="0" smtClean="0"/>
              <a:t>Computers connected to the web are called clients and </a:t>
            </a:r>
            <a:r>
              <a:rPr lang="en-US" sz="2000" b="1" dirty="0" smtClean="0"/>
              <a:t>servers. The browser sends an HTTP request message to the server, asking it to send a copy of the website to the client (you go to the shop and order your goods). This message, and all other data sent between the client and the server, is sent across your internet connection </a:t>
            </a:r>
            <a:r>
              <a:rPr lang="en-US" sz="2000" b="1" dirty="0" smtClean="0"/>
              <a:t>using </a:t>
            </a:r>
            <a:r>
              <a:rPr lang="en-US" sz="2000" b="1" dirty="0" smtClean="0"/>
              <a:t>TCP/IP</a:t>
            </a:r>
          </a:p>
          <a:p>
            <a:pPr algn="ctr"/>
            <a:endParaRPr lang="en-US" sz="2000" b="1" dirty="0" smtClean="0"/>
          </a:p>
          <a:p>
            <a:pPr>
              <a:buFont typeface="Wingdings" pitchFamily="2" charset="2"/>
              <a:buChar char="ü"/>
            </a:pPr>
            <a:r>
              <a:rPr lang="en-US" sz="2000" b="1" dirty="0" smtClean="0"/>
              <a:t>There </a:t>
            </a:r>
            <a:r>
              <a:rPr lang="en-US" sz="2000" b="1" dirty="0" smtClean="0"/>
              <a:t>are many other parts </a:t>
            </a:r>
            <a:r>
              <a:rPr lang="en-US" sz="2000" b="1" dirty="0" smtClean="0"/>
              <a:t>involved: </a:t>
            </a:r>
          </a:p>
          <a:p>
            <a:pPr>
              <a:buFont typeface="Wingdings" pitchFamily="2" charset="2"/>
              <a:buChar char="ü"/>
            </a:pPr>
            <a:endParaRPr lang="en-US" sz="2000" b="1" dirty="0" smtClean="0"/>
          </a:p>
          <a:p>
            <a:pPr lvl="1">
              <a:buFont typeface="Arial" pitchFamily="34" charset="0"/>
              <a:buChar char="•"/>
            </a:pPr>
            <a:r>
              <a:rPr lang="fr-FR" sz="2000" b="1" dirty="0" smtClean="0"/>
              <a:t> Internet connexion</a:t>
            </a:r>
          </a:p>
          <a:p>
            <a:pPr lvl="1">
              <a:buFont typeface="Arial" pitchFamily="34" charset="0"/>
              <a:buChar char="•"/>
            </a:pPr>
            <a:r>
              <a:rPr lang="fr-FR" sz="2000" b="1" dirty="0" smtClean="0"/>
              <a:t> DNS</a:t>
            </a:r>
          </a:p>
          <a:p>
            <a:pPr lvl="1">
              <a:buFont typeface="Arial" pitchFamily="34" charset="0"/>
              <a:buChar char="•"/>
            </a:pPr>
            <a:r>
              <a:rPr lang="fr-FR" sz="2000" b="1" dirty="0" smtClean="0"/>
              <a:t> Component </a:t>
            </a:r>
            <a:r>
              <a:rPr lang="fr-FR" sz="2000" b="1" dirty="0" smtClean="0"/>
              <a:t>files : Code </a:t>
            </a:r>
            <a:r>
              <a:rPr lang="fr-FR" sz="2000" b="1" dirty="0" smtClean="0"/>
              <a:t>files/ Assets</a:t>
            </a:r>
            <a:endParaRPr lang="fr-FR" sz="2000" b="1"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33814" y="357166"/>
            <a:ext cx="8565165"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1" algn="ctr" fontAlgn="base">
              <a:spcBef>
                <a:spcPct val="0"/>
              </a:spcBef>
              <a:spcAft>
                <a:spcPct val="0"/>
              </a:spcAft>
            </a:pPr>
            <a:r>
              <a:rPr kumimoji="0" lang="fr-FR" sz="3200" b="1" i="1" u="none" strike="noStrike" cap="none" normalizeH="0" baseline="0" dirty="0" smtClean="0">
                <a:ln>
                  <a:noFill/>
                </a:ln>
                <a:solidFill>
                  <a:schemeClr val="accent2">
                    <a:lumMod val="75000"/>
                  </a:schemeClr>
                </a:solidFill>
                <a:effectLst/>
                <a:latin typeface="Arial" charset="0"/>
                <a:cs typeface="Arial" charset="0"/>
              </a:rPr>
              <a:t>What </a:t>
            </a:r>
            <a:r>
              <a:rPr kumimoji="0" lang="fr-FR" sz="3200" b="1" i="0" u="none" strike="noStrike" cap="none" normalizeH="0" baseline="0" dirty="0" smtClean="0">
                <a:ln>
                  <a:noFill/>
                </a:ln>
                <a:solidFill>
                  <a:schemeClr val="accent2">
                    <a:lumMod val="75000"/>
                  </a:schemeClr>
                </a:solidFill>
                <a:effectLst/>
                <a:latin typeface="Arial" charset="0"/>
                <a:cs typeface="Arial" charset="0"/>
              </a:rPr>
              <a:t>do You need</a:t>
            </a:r>
            <a:r>
              <a:rPr kumimoji="0" lang="fr-FR" sz="3200" b="1" i="1" u="none" strike="noStrike" cap="none" normalizeH="0" baseline="0" dirty="0" smtClean="0">
                <a:ln>
                  <a:noFill/>
                </a:ln>
                <a:solidFill>
                  <a:schemeClr val="accent2">
                    <a:lumMod val="75000"/>
                  </a:schemeClr>
                </a:solidFill>
                <a:effectLst/>
                <a:latin typeface="Arial" charset="0"/>
                <a:cs typeface="Arial" charset="0"/>
              </a:rPr>
              <a:t> to be a web deveper?</a:t>
            </a:r>
            <a:r>
              <a:rPr kumimoji="0" lang="fr-FR" sz="3200" b="1" i="0" u="none" strike="noStrike" cap="none" normalizeH="0" baseline="0" dirty="0" smtClean="0">
                <a:ln>
                  <a:noFill/>
                </a:ln>
                <a:solidFill>
                  <a:schemeClr val="accent2">
                    <a:lumMod val="75000"/>
                  </a:schemeClr>
                </a:solidFill>
                <a:effectLst/>
                <a:latin typeface="Arial" charset="0"/>
                <a:cs typeface="Arial" charset="0"/>
              </a:rPr>
              <a:t> </a:t>
            </a:r>
          </a:p>
        </p:txBody>
      </p:sp>
      <p:sp>
        <p:nvSpPr>
          <p:cNvPr id="5" name="ZoneTexte 4"/>
          <p:cNvSpPr txBox="1"/>
          <p:nvPr/>
        </p:nvSpPr>
        <p:spPr>
          <a:xfrm>
            <a:off x="571472" y="1000108"/>
            <a:ext cx="7715304" cy="6186309"/>
          </a:xfrm>
          <a:prstGeom prst="rect">
            <a:avLst/>
          </a:prstGeom>
          <a:noFill/>
        </p:spPr>
        <p:txBody>
          <a:bodyPr wrap="square" rtlCol="0">
            <a:spAutoFit/>
          </a:bodyPr>
          <a:lstStyle/>
          <a:p>
            <a:pPr algn="ctr"/>
            <a:r>
              <a:rPr lang="en-US" b="1" dirty="0" smtClean="0"/>
              <a:t>To become a Web Developer, you should have an understanding of HTML, CSS, and JavaScript. It's also recommended to learn about CSS and CSS frameworks. Developing these fundamental web development skills will give you the foundation and logic for communicating with programming languages.</a:t>
            </a:r>
            <a:r>
              <a:rPr lang="en-US" b="1" dirty="0" smtClean="0"/>
              <a:t> </a:t>
            </a:r>
            <a:endParaRPr lang="en-US" b="1" dirty="0" smtClean="0"/>
          </a:p>
          <a:p>
            <a:pPr algn="ctr"/>
            <a:endParaRPr lang="en-US" b="1" dirty="0" smtClean="0"/>
          </a:p>
          <a:p>
            <a:pPr algn="ctr"/>
            <a:r>
              <a:rPr lang="en-US" b="1" dirty="0" smtClean="0"/>
              <a:t>Web </a:t>
            </a:r>
            <a:r>
              <a:rPr lang="en-US" b="1" dirty="0" smtClean="0"/>
              <a:t>developers can be split into two different areas of responsibilities and skills - frontend and backend</a:t>
            </a:r>
            <a:r>
              <a:rPr lang="en-US" b="1" dirty="0" smtClean="0"/>
              <a:t>.</a:t>
            </a:r>
          </a:p>
          <a:p>
            <a:pPr algn="ctr"/>
            <a:endParaRPr lang="en-US" b="1" dirty="0" smtClean="0"/>
          </a:p>
          <a:p>
            <a:pPr algn="ctr">
              <a:buFont typeface="Wingdings" pitchFamily="2" charset="2"/>
              <a:buChar char="Ø"/>
            </a:pPr>
            <a:r>
              <a:rPr lang="en-US" b="1" dirty="0" smtClean="0">
                <a:solidFill>
                  <a:schemeClr val="accent6">
                    <a:lumMod val="75000"/>
                  </a:schemeClr>
                </a:solidFill>
              </a:rPr>
              <a:t> </a:t>
            </a:r>
            <a:r>
              <a:rPr lang="en-US" b="1" dirty="0" smtClean="0">
                <a:solidFill>
                  <a:schemeClr val="accent6">
                    <a:lumMod val="75000"/>
                  </a:schemeClr>
                </a:solidFill>
              </a:rPr>
              <a:t>Frontend developers </a:t>
            </a:r>
            <a:r>
              <a:rPr lang="en-US" b="1" dirty="0" smtClean="0"/>
              <a:t>focus on programming languages such as HTML, CSS and </a:t>
            </a:r>
            <a:r>
              <a:rPr lang="en-US" b="1" dirty="0" smtClean="0"/>
              <a:t>JavaScript </a:t>
            </a:r>
            <a:r>
              <a:rPr lang="en-US" b="1" dirty="0" smtClean="0"/>
              <a:t>to create the visual and interactive parts of a website - essentially the parts you can see</a:t>
            </a:r>
            <a:r>
              <a:rPr lang="en-US" b="1" dirty="0" smtClean="0"/>
              <a:t>.</a:t>
            </a:r>
          </a:p>
          <a:p>
            <a:pPr algn="ctr"/>
            <a:endParaRPr lang="en-US" b="1" dirty="0" smtClean="0"/>
          </a:p>
          <a:p>
            <a:pPr algn="ctr">
              <a:buFont typeface="Wingdings" pitchFamily="2" charset="2"/>
              <a:buChar char="Ø"/>
            </a:pPr>
            <a:r>
              <a:rPr lang="en-US" b="1" dirty="0" smtClean="0">
                <a:solidFill>
                  <a:schemeClr val="accent6">
                    <a:lumMod val="75000"/>
                  </a:schemeClr>
                </a:solidFill>
              </a:rPr>
              <a:t>Backend developers </a:t>
            </a:r>
            <a:r>
              <a:rPr lang="en-US" b="1" dirty="0" smtClean="0"/>
              <a:t>are responsible for creating the logic that runs on a server which typically involves communicating with a database and manipulating data, before passing it back to the browser and presenting to the user. Typical programming languages used are PHP, Ruby, ASP are SQL</a:t>
            </a:r>
          </a:p>
          <a:p>
            <a:pPr algn="ctr">
              <a:lnSpc>
                <a:spcPct val="200000"/>
              </a:lnSpc>
            </a:pPr>
            <a:endParaRPr lang="en-US" b="1" dirty="0" smtClean="0"/>
          </a:p>
          <a:p>
            <a:pPr algn="ctr">
              <a:lnSpc>
                <a:spcPct val="200000"/>
              </a:lnSpc>
            </a:pPr>
            <a:endParaRPr lang="en-US" b="1" dirty="0" smtClean="0"/>
          </a:p>
          <a:p>
            <a:pPr algn="ctr">
              <a:lnSpc>
                <a:spcPct val="200000"/>
              </a:lnSpc>
            </a:pPr>
            <a:endParaRPr lang="fr-FR"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rot="10800000" flipV="1">
            <a:off x="-214346" y="326388"/>
            <a:ext cx="91440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tabLst/>
            </a:pPr>
            <a:r>
              <a:rPr lang="fr-FR" sz="3600" b="1" i="1" dirty="0" smtClean="0">
                <a:solidFill>
                  <a:schemeClr val="accent2">
                    <a:lumMod val="75000"/>
                  </a:schemeClr>
                </a:solidFill>
                <a:latin typeface="Arial" charset="0"/>
                <a:cs typeface="Arial" charset="0"/>
              </a:rPr>
              <a:t>W</a:t>
            </a:r>
            <a:r>
              <a:rPr kumimoji="0" lang="fr-FR" sz="3600" b="1" i="1" u="none" strike="noStrike" cap="none" normalizeH="0" baseline="0" dirty="0" smtClean="0">
                <a:ln>
                  <a:noFill/>
                </a:ln>
                <a:solidFill>
                  <a:schemeClr val="accent2">
                    <a:lumMod val="75000"/>
                  </a:schemeClr>
                </a:solidFill>
                <a:effectLst/>
                <a:latin typeface="Arial" charset="0"/>
                <a:cs typeface="Arial" charset="0"/>
              </a:rPr>
              <a:t>hat is the role of a web developer</a:t>
            </a:r>
            <a:r>
              <a:rPr kumimoji="0" lang="fr-FR" sz="3600" b="1" i="0" u="none" strike="noStrike" cap="none" normalizeH="0" baseline="0" dirty="0" smtClean="0">
                <a:ln>
                  <a:noFill/>
                </a:ln>
                <a:solidFill>
                  <a:schemeClr val="accent2">
                    <a:lumMod val="75000"/>
                  </a:schemeClr>
                </a:solidFill>
                <a:effectLst/>
                <a:latin typeface="Arial" charset="0"/>
                <a:cs typeface="Arial" charset="0"/>
              </a:rPr>
              <a:t> </a:t>
            </a:r>
          </a:p>
        </p:txBody>
      </p:sp>
      <p:sp>
        <p:nvSpPr>
          <p:cNvPr id="3" name="ZoneTexte 2"/>
          <p:cNvSpPr txBox="1"/>
          <p:nvPr/>
        </p:nvSpPr>
        <p:spPr>
          <a:xfrm>
            <a:off x="214282" y="1142984"/>
            <a:ext cx="8643998" cy="5078313"/>
          </a:xfrm>
          <a:prstGeom prst="rect">
            <a:avLst/>
          </a:prstGeom>
          <a:noFill/>
        </p:spPr>
        <p:txBody>
          <a:bodyPr wrap="square" rtlCol="0">
            <a:spAutoFit/>
          </a:bodyPr>
          <a:lstStyle/>
          <a:p>
            <a:pPr algn="ctr">
              <a:lnSpc>
                <a:spcPct val="200000"/>
              </a:lnSpc>
            </a:pPr>
            <a:r>
              <a:rPr lang="en-US" b="1" dirty="0" smtClean="0"/>
              <a:t>A web developer's job is to create websites. While their primary role is to ensure the website is visually appealing and easy to navigate, many web developers are also responsible for the website's performance </a:t>
            </a:r>
            <a:r>
              <a:rPr lang="en-US" b="1" dirty="0" smtClean="0"/>
              <a:t>and capacity</a:t>
            </a:r>
          </a:p>
          <a:p>
            <a:pPr algn="ctr">
              <a:lnSpc>
                <a:spcPct val="200000"/>
              </a:lnSpc>
              <a:buFont typeface="Wingdings" pitchFamily="2" charset="2"/>
              <a:buChar char="q"/>
            </a:pPr>
            <a:r>
              <a:rPr lang="en-US" b="1" dirty="0" smtClean="0"/>
              <a:t>Website </a:t>
            </a:r>
            <a:r>
              <a:rPr lang="en-US" b="1" dirty="0" smtClean="0"/>
              <a:t>and software application designing, building, or </a:t>
            </a:r>
            <a:r>
              <a:rPr lang="en-US" b="1" dirty="0" smtClean="0"/>
              <a:t>maintaining</a:t>
            </a:r>
          </a:p>
          <a:p>
            <a:pPr algn="ctr">
              <a:lnSpc>
                <a:spcPct val="200000"/>
              </a:lnSpc>
              <a:buFont typeface="Wingdings" pitchFamily="2" charset="2"/>
              <a:buChar char="q"/>
            </a:pPr>
            <a:r>
              <a:rPr lang="en-US" b="1" dirty="0" smtClean="0"/>
              <a:t>Directing </a:t>
            </a:r>
            <a:r>
              <a:rPr lang="en-US" b="1" dirty="0" smtClean="0"/>
              <a:t>or performing Website updates. </a:t>
            </a:r>
            <a:endParaRPr lang="en-US" b="1" dirty="0" smtClean="0"/>
          </a:p>
          <a:p>
            <a:pPr algn="ctr">
              <a:lnSpc>
                <a:spcPct val="200000"/>
              </a:lnSpc>
              <a:buFont typeface="Wingdings" pitchFamily="2" charset="2"/>
              <a:buChar char="q"/>
            </a:pPr>
            <a:r>
              <a:rPr lang="en-US" b="1" dirty="0" smtClean="0"/>
              <a:t>Identifying </a:t>
            </a:r>
            <a:r>
              <a:rPr lang="en-US" b="1" dirty="0" smtClean="0"/>
              <a:t>problems uncovered by customer feedback and testing, and correcting or referring problems to appropriate personnel for correction</a:t>
            </a:r>
            <a:r>
              <a:rPr lang="en-US" dirty="0" smtClean="0"/>
              <a:t>.</a:t>
            </a:r>
          </a:p>
          <a:p>
            <a:pPr algn="ctr">
              <a:lnSpc>
                <a:spcPct val="200000"/>
              </a:lnSpc>
            </a:pPr>
            <a:endParaRPr lang="en-US" b="1" dirty="0" smtClean="0"/>
          </a:p>
          <a:p>
            <a:pPr algn="ctr">
              <a:lnSpc>
                <a:spcPct val="200000"/>
              </a:lnSpc>
            </a:pPr>
            <a:endParaRPr lang="fr-FR"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60</TotalTime>
  <Words>333</Words>
  <PresentationFormat>Affichage à l'écran (4:3)</PresentationFormat>
  <Paragraphs>26</Paragraphs>
  <Slides>4</Slides>
  <Notes>0</Notes>
  <HiddenSlides>0</HiddenSlides>
  <MMClips>0</MMClips>
  <ScaleCrop>false</ScaleCrop>
  <HeadingPairs>
    <vt:vector size="4" baseType="variant">
      <vt:variant>
        <vt:lpstr>Thème</vt:lpstr>
      </vt:variant>
      <vt:variant>
        <vt:i4>1</vt:i4>
      </vt:variant>
      <vt:variant>
        <vt:lpstr>Titres des diapositives</vt:lpstr>
      </vt:variant>
      <vt:variant>
        <vt:i4>4</vt:i4>
      </vt:variant>
    </vt:vector>
  </HeadingPairs>
  <TitlesOfParts>
    <vt:vector size="5" baseType="lpstr">
      <vt:lpstr>Solstice</vt:lpstr>
      <vt:lpstr>Diapositive 1</vt:lpstr>
      <vt:lpstr>Diapositive 2</vt:lpstr>
      <vt:lpstr>Diapositive 3</vt:lpstr>
      <vt:lpstr>Diapositive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GMI</dc:creator>
  <cp:lastModifiedBy>GMI</cp:lastModifiedBy>
  <cp:revision>8</cp:revision>
  <dcterms:created xsi:type="dcterms:W3CDTF">2022-01-18T14:17:25Z</dcterms:created>
  <dcterms:modified xsi:type="dcterms:W3CDTF">2022-01-18T15:28:31Z</dcterms:modified>
</cp:coreProperties>
</file>