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66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11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1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8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28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52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2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70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8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B814-99F9-4F73-A55D-61D650B34876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9F8A-059C-456E-B413-1732DD127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0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7664" y="908720"/>
            <a:ext cx="57606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547664" y="1628800"/>
            <a:ext cx="57606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89942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y</a:t>
            </a:r>
            <a:r>
              <a:rPr kumimoji="1" lang="en-US" altLang="ja-JP" dirty="0" err="1" smtClean="0"/>
              <a:t>_buf</a:t>
            </a:r>
            <a:r>
              <a:rPr kumimoji="1" lang="en-US" altLang="ja-JP" dirty="0" smtClean="0"/>
              <a:t>[0]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161950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y</a:t>
            </a:r>
            <a:r>
              <a:rPr kumimoji="1" lang="en-US" altLang="ja-JP" dirty="0" err="1" smtClean="0"/>
              <a:t>_buf</a:t>
            </a:r>
            <a:r>
              <a:rPr kumimoji="1" lang="en-US" altLang="ja-JP" dirty="0" smtClean="0"/>
              <a:t>[1]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139952" y="90872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139952" y="162880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92731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i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  <a:endCxn id="8" idx="2"/>
          </p:cNvCxnSpPr>
          <p:nvPr/>
        </p:nvCxnSpPr>
        <p:spPr>
          <a:xfrm flipV="1">
            <a:off x="4355976" y="1268760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596336" y="254989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5364088" y="2475027"/>
            <a:ext cx="1656184" cy="51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conv_rgb2y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3" idx="1"/>
            <a:endCxn id="14" idx="3"/>
          </p:cNvCxnSpPr>
          <p:nvPr/>
        </p:nvCxnSpPr>
        <p:spPr>
          <a:xfrm flipH="1">
            <a:off x="7020272" y="2734560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1"/>
            <a:endCxn id="5" idx="2"/>
          </p:cNvCxnSpPr>
          <p:nvPr/>
        </p:nvCxnSpPr>
        <p:spPr>
          <a:xfrm flipH="1" flipV="1">
            <a:off x="4427984" y="1988840"/>
            <a:ext cx="936104" cy="7457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06037" y="4565794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 pixels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558617" y="27392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78697" y="274385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998777" y="27392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1"/>
            <a:endCxn id="25" idx="3"/>
          </p:cNvCxnSpPr>
          <p:nvPr/>
        </p:nvCxnSpPr>
        <p:spPr>
          <a:xfrm flipH="1">
            <a:off x="2710745" y="2919226"/>
            <a:ext cx="2880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1"/>
            <a:endCxn id="24" idx="3"/>
          </p:cNvCxnSpPr>
          <p:nvPr/>
        </p:nvCxnSpPr>
        <p:spPr>
          <a:xfrm flipH="1" flipV="1">
            <a:off x="1990665" y="2919226"/>
            <a:ext cx="2880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8" idx="1"/>
            <a:endCxn id="26" idx="3"/>
          </p:cNvCxnSpPr>
          <p:nvPr/>
        </p:nvCxnSpPr>
        <p:spPr>
          <a:xfrm flipH="1">
            <a:off x="3430825" y="1088740"/>
            <a:ext cx="709127" cy="18304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58617" y="335699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278697" y="336163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2998777" y="335699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2" idx="1"/>
            <a:endCxn id="41" idx="3"/>
          </p:cNvCxnSpPr>
          <p:nvPr/>
        </p:nvCxnSpPr>
        <p:spPr>
          <a:xfrm flipH="1">
            <a:off x="2710745" y="3537012"/>
            <a:ext cx="2880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1"/>
            <a:endCxn id="40" idx="3"/>
          </p:cNvCxnSpPr>
          <p:nvPr/>
        </p:nvCxnSpPr>
        <p:spPr>
          <a:xfrm flipH="1" flipV="1">
            <a:off x="1990665" y="3537012"/>
            <a:ext cx="2880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558617" y="39330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2278697" y="393770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998777" y="39330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47" idx="1"/>
            <a:endCxn id="46" idx="3"/>
          </p:cNvCxnSpPr>
          <p:nvPr/>
        </p:nvCxnSpPr>
        <p:spPr>
          <a:xfrm flipH="1">
            <a:off x="2710745" y="4113076"/>
            <a:ext cx="2880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1"/>
            <a:endCxn id="45" idx="3"/>
          </p:cNvCxnSpPr>
          <p:nvPr/>
        </p:nvCxnSpPr>
        <p:spPr>
          <a:xfrm flipH="1" flipV="1">
            <a:off x="1990665" y="4113076"/>
            <a:ext cx="2880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9" idx="1"/>
            <a:endCxn id="42" idx="3"/>
          </p:cNvCxnSpPr>
          <p:nvPr/>
        </p:nvCxnSpPr>
        <p:spPr>
          <a:xfrm flipH="1">
            <a:off x="3430825" y="1808820"/>
            <a:ext cx="709127" cy="172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4" idx="1"/>
            <a:endCxn id="47" idx="3"/>
          </p:cNvCxnSpPr>
          <p:nvPr/>
        </p:nvCxnSpPr>
        <p:spPr>
          <a:xfrm flipH="1">
            <a:off x="3430825" y="2734560"/>
            <a:ext cx="1933263" cy="1378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/楕円 56"/>
          <p:cNvSpPr/>
          <p:nvPr/>
        </p:nvSpPr>
        <p:spPr>
          <a:xfrm>
            <a:off x="1394341" y="2549894"/>
            <a:ext cx="2313563" cy="1959226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矢印コネクタ 57"/>
          <p:cNvCxnSpPr>
            <a:stCxn id="57" idx="4"/>
          </p:cNvCxnSpPr>
          <p:nvPr/>
        </p:nvCxnSpPr>
        <p:spPr>
          <a:xfrm>
            <a:off x="2551123" y="4509120"/>
            <a:ext cx="0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14370" y="2886960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window</a:t>
            </a:r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1773695" y="5101986"/>
            <a:ext cx="1656184" cy="51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</a:t>
            </a:r>
            <a:r>
              <a:rPr lang="en-US" altLang="ja-JP" dirty="0" err="1" smtClean="0"/>
              <a:t>aplacian_fil</a:t>
            </a:r>
            <a:endParaRPr kumimoji="1" lang="ja-JP" altLang="en-US" dirty="0"/>
          </a:p>
        </p:txBody>
      </p:sp>
      <p:cxnSp>
        <p:nvCxnSpPr>
          <p:cNvPr id="63" name="直線矢印コネクタ 62"/>
          <p:cNvCxnSpPr>
            <a:stCxn id="62" idx="3"/>
          </p:cNvCxnSpPr>
          <p:nvPr/>
        </p:nvCxnSpPr>
        <p:spPr>
          <a:xfrm>
            <a:off x="3429879" y="5361519"/>
            <a:ext cx="71007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4176279" y="51768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788024" y="3789040"/>
            <a:ext cx="19916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pipelined function</a:t>
            </a:r>
          </a:p>
          <a:p>
            <a:r>
              <a:rPr kumimoji="1" lang="en-US" altLang="ja-JP" dirty="0" smtClean="0"/>
              <a:t>(takes some clocks)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>
            <a:stCxn id="68" idx="0"/>
            <a:endCxn id="14" idx="2"/>
          </p:cNvCxnSpPr>
          <p:nvPr/>
        </p:nvCxnSpPr>
        <p:spPr>
          <a:xfrm flipV="1">
            <a:off x="5783874" y="2994093"/>
            <a:ext cx="408306" cy="794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3347864" y="4435371"/>
            <a:ext cx="1440160" cy="66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220073" y="5223019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At each clock cycle, data moves</a:t>
            </a:r>
          </a:p>
          <a:p>
            <a:r>
              <a:rPr lang="en-US" altLang="ja-JP" dirty="0" smtClean="0"/>
              <a:t> along with blue arrows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37467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Tomoyuki Ueda</dc:creator>
  <cp:lastModifiedBy>Tomoyuki Ueda</cp:lastModifiedBy>
  <cp:revision>13</cp:revision>
  <dcterms:created xsi:type="dcterms:W3CDTF">2015-04-03T14:09:59Z</dcterms:created>
  <dcterms:modified xsi:type="dcterms:W3CDTF">2015-04-03T14:24:33Z</dcterms:modified>
</cp:coreProperties>
</file>