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c3466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c3466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c3466c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c3466c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c3466c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c3466c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c3466c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c3466c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5760f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f5760f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5760fb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5760fb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imagesearch.com/2014/07/21/detecting-circles-images-using-opencv-hough-circl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Project Flow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910">
                <a:solidFill>
                  <a:schemeClr val="dk1"/>
                </a:solidFill>
              </a:rPr>
              <a:t>Computer Vision &amp; </a:t>
            </a:r>
            <a:r>
              <a:rPr lang="en" sz="2910">
                <a:solidFill>
                  <a:schemeClr val="dk1"/>
                </a:solidFill>
              </a:rPr>
              <a:t>Image Processing Based</a:t>
            </a:r>
            <a:endParaRPr sz="6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Circle Recognition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solely</a:t>
            </a:r>
            <a:r>
              <a:rPr lang="en"/>
              <a:t> computer vision and image processing: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HoughCircles (example: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Detecting Circles in Images using OpenCV and Hough Circles - PyImageSearch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Watershed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Tests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</a:t>
            </a:r>
            <a:r>
              <a:rPr lang="en"/>
              <a:t>parameters</a:t>
            </a:r>
            <a:r>
              <a:rPr lang="en"/>
              <a:t> and </a:t>
            </a:r>
            <a:r>
              <a:rPr lang="en"/>
              <a:t>threshold</a:t>
            </a:r>
            <a:r>
              <a:rPr lang="en"/>
              <a:t> for better and accurate </a:t>
            </a:r>
            <a:r>
              <a:rPr lang="en"/>
              <a:t>circle</a:t>
            </a:r>
            <a:r>
              <a:rPr lang="en"/>
              <a:t>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Defect </a:t>
            </a:r>
            <a:r>
              <a:rPr lang="en"/>
              <a:t>circles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 need to add any object detection pipeline?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Vision - Steps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2884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Writing a </a:t>
            </a:r>
            <a:r>
              <a:rPr lang="en"/>
              <a:t>script based on one of the mentioned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testing and </a:t>
            </a:r>
            <a:r>
              <a:rPr lang="en"/>
              <a:t>additional</a:t>
            </a:r>
            <a:r>
              <a:rPr lang="en"/>
              <a:t> processing to better </a:t>
            </a:r>
            <a:r>
              <a:rPr lang="en"/>
              <a:t>circle</a:t>
            </a:r>
            <a:r>
              <a:rPr lang="en"/>
              <a:t> detection.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Defining</a:t>
            </a:r>
            <a:r>
              <a:rPr lang="en"/>
              <a:t> some sort of “not </a:t>
            </a:r>
            <a:r>
              <a:rPr lang="en"/>
              <a:t>perfect circles</a:t>
            </a:r>
            <a:r>
              <a:rPr lang="en"/>
              <a:t>” within the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Customize the code to change colors depending on </a:t>
            </a:r>
            <a:r>
              <a:rPr lang="en"/>
              <a:t>circles</a:t>
            </a:r>
            <a:r>
              <a:rPr lang="en"/>
              <a:t> or defects.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the script for any defected circles and change the detection to red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575" y="2947675"/>
            <a:ext cx="3506125" cy="18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225" y="1078775"/>
            <a:ext cx="53660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&amp; SW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</a:t>
            </a:r>
            <a:r>
              <a:rPr lang="en"/>
              <a:t>stitching</a:t>
            </a:r>
            <a:r>
              <a:rPr lang="en"/>
              <a:t> and mapping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- UI steps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Amin’s section to add more steps for UI feature addition and/or testing</a:t>
            </a:r>
            <a:endParaRPr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Putting the camera feed into a thread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</a:t>
            </a:r>
            <a:r>
              <a:rPr lang="en"/>
              <a:t>logging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more features for better looks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Stretching window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 update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</a:t>
            </a:r>
            <a:r>
              <a:rPr lang="en"/>
              <a:t>between</a:t>
            </a:r>
            <a:r>
              <a:rPr lang="en"/>
              <a:t> camera &amp; SW front-end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7720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36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22"/>
              <a:t>Camera live view (snips or video)</a:t>
            </a:r>
            <a:endParaRPr sz="2722"/>
          </a:p>
          <a:p>
            <a:pPr indent="-32369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22"/>
              <a:t>While Camera live view an option to turn “Inspection” on </a:t>
            </a:r>
            <a:endParaRPr sz="2722"/>
          </a:p>
          <a:p>
            <a:pPr indent="-32369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722"/>
              <a:t>Choosing an Inspection type from “Inspection” bar (e.g. circle detection, surface inspection, defects area - ROIs)</a:t>
            </a:r>
            <a:endParaRPr sz="2722"/>
          </a:p>
          <a:p>
            <a:pPr indent="-32369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722"/>
              <a:t>Begin process button</a:t>
            </a:r>
            <a:endParaRPr sz="2722"/>
          </a:p>
          <a:p>
            <a:pPr indent="-32369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722"/>
              <a:t>When there’s any type of defects create an </a:t>
            </a:r>
            <a:r>
              <a:rPr lang="en" sz="2722"/>
              <a:t>alert</a:t>
            </a:r>
            <a:r>
              <a:rPr lang="en" sz="2722"/>
              <a:t> / Visual alert</a:t>
            </a:r>
            <a:endParaRPr sz="2722"/>
          </a:p>
          <a:p>
            <a:pPr indent="-32369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722"/>
              <a:t>Save the data (refer to Data logging) - pop windows to let the user know data’s been saved</a:t>
            </a:r>
            <a:endParaRPr sz="2722"/>
          </a:p>
          <a:p>
            <a:pPr indent="-32369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722"/>
              <a:t>Additional button to start the process from beginning etc etc - less important </a:t>
            </a:r>
            <a:endParaRPr sz="2722"/>
          </a:p>
          <a:p>
            <a:pPr indent="-32369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22"/>
              <a:t>Data logging: when the inspection process begins data logs in a e.g. SQL form </a:t>
            </a:r>
            <a:endParaRPr sz="2722"/>
          </a:p>
          <a:p>
            <a:pPr indent="-32369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722"/>
              <a:t>SQL should have e.g. product serial number, columns for inspection </a:t>
            </a:r>
            <a:r>
              <a:rPr lang="en" sz="2722"/>
              <a:t>types (being able to give value to the column), date &amp; timestamps </a:t>
            </a:r>
            <a:endParaRPr sz="2722"/>
          </a:p>
          <a:p>
            <a:pPr indent="-32369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22"/>
              <a:t>Data communication - maybe later</a:t>
            </a:r>
            <a:endParaRPr sz="2722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between </a:t>
            </a:r>
            <a:r>
              <a:rPr lang="en"/>
              <a:t>CV/AI + SW backend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a script with the provided CV/AI python file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</a:t>
            </a:r>
            <a:r>
              <a:rPr lang="en"/>
              <a:t>the</a:t>
            </a:r>
            <a:r>
              <a:rPr lang="en"/>
              <a:t> image through e.g. py file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Function / method </a:t>
            </a:r>
            <a:r>
              <a:rPr lang="en"/>
              <a:t>availability</a:t>
            </a:r>
            <a:r>
              <a:rPr lang="en"/>
              <a:t> for SW backend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exe files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</a:t>
            </a:r>
            <a:r>
              <a:rPr lang="en"/>
              <a:t>pipeline - later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